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7"/>
  </p:notesMasterIdLst>
  <p:sldIdLst>
    <p:sldId id="257" r:id="rId3"/>
    <p:sldId id="273" r:id="rId4"/>
    <p:sldId id="340" r:id="rId5"/>
    <p:sldId id="274" r:id="rId6"/>
    <p:sldId id="275" r:id="rId7"/>
    <p:sldId id="366" r:id="rId8"/>
    <p:sldId id="283" r:id="rId9"/>
    <p:sldId id="281" r:id="rId10"/>
    <p:sldId id="276" r:id="rId11"/>
    <p:sldId id="365" r:id="rId12"/>
    <p:sldId id="290" r:id="rId13"/>
    <p:sldId id="278" r:id="rId14"/>
    <p:sldId id="279" r:id="rId15"/>
    <p:sldId id="367" r:id="rId16"/>
    <p:sldId id="368" r:id="rId17"/>
    <p:sldId id="260" r:id="rId18"/>
    <p:sldId id="261" r:id="rId19"/>
    <p:sldId id="262" r:id="rId20"/>
    <p:sldId id="295" r:id="rId21"/>
    <p:sldId id="309" r:id="rId22"/>
    <p:sldId id="305" r:id="rId23"/>
    <p:sldId id="306" r:id="rId24"/>
    <p:sldId id="350" r:id="rId25"/>
    <p:sldId id="319" r:id="rId26"/>
    <p:sldId id="369" r:id="rId27"/>
    <p:sldId id="359" r:id="rId28"/>
    <p:sldId id="360" r:id="rId29"/>
    <p:sldId id="361" r:id="rId30"/>
    <p:sldId id="362" r:id="rId31"/>
    <p:sldId id="364" r:id="rId32"/>
    <p:sldId id="341" r:id="rId33"/>
    <p:sldId id="329" r:id="rId34"/>
    <p:sldId id="336" r:id="rId35"/>
    <p:sldId id="338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66"/>
    <a:srgbClr val="FF9999"/>
    <a:srgbClr val="FFFF66"/>
    <a:srgbClr val="FF6600"/>
    <a:srgbClr val="FF3300"/>
    <a:srgbClr val="FF99FF"/>
    <a:srgbClr val="DCEA2A"/>
    <a:srgbClr val="F3A7E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3123" autoAdjust="0"/>
  </p:normalViewPr>
  <p:slideViewPr>
    <p:cSldViewPr>
      <p:cViewPr>
        <p:scale>
          <a:sx n="92" d="100"/>
          <a:sy n="92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0819C-01E2-4021-A373-BF6D2C237804}" type="doc">
      <dgm:prSet loTypeId="urn:microsoft.com/office/officeart/2005/8/layout/v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3230F4-5E90-48D6-88D6-2DD49D41B351}">
      <dgm:prSet phldrT="[Metin]" custT="1"/>
      <dgm:spPr>
        <a:solidFill>
          <a:srgbClr val="FF99FF"/>
        </a:solidFill>
      </dgm:spPr>
      <dgm:t>
        <a:bodyPr/>
        <a:lstStyle/>
        <a:p>
          <a:r>
            <a:rPr lang="tr-TR" sz="3200" dirty="0" smtClean="0"/>
            <a:t>Kültürel Kabuller</a:t>
          </a:r>
          <a:endParaRPr lang="tr-TR" sz="3200" dirty="0"/>
        </a:p>
      </dgm:t>
    </dgm:pt>
    <dgm:pt modelId="{DBA580C3-7051-423B-9D27-446E1B0B70AC}" type="parTrans" cxnId="{09B4CCE5-3179-4D47-9F60-E5921D6C6FA6}">
      <dgm:prSet/>
      <dgm:spPr/>
      <dgm:t>
        <a:bodyPr/>
        <a:lstStyle/>
        <a:p>
          <a:endParaRPr lang="tr-TR"/>
        </a:p>
      </dgm:t>
    </dgm:pt>
    <dgm:pt modelId="{3FF02AD9-5060-4BB1-8B9C-97619CDB6A69}" type="sibTrans" cxnId="{09B4CCE5-3179-4D47-9F60-E5921D6C6FA6}">
      <dgm:prSet/>
      <dgm:spPr/>
      <dgm:t>
        <a:bodyPr/>
        <a:lstStyle/>
        <a:p>
          <a:endParaRPr lang="tr-TR"/>
        </a:p>
      </dgm:t>
    </dgm:pt>
    <dgm:pt modelId="{4C2BF6B0-D3B1-4067-9C0C-913F29FCBE88}">
      <dgm:prSet phldrT="[Metin]" custT="1"/>
      <dgm:spPr>
        <a:solidFill>
          <a:srgbClr val="FFCCCC"/>
        </a:solidFill>
      </dgm:spPr>
      <dgm:t>
        <a:bodyPr/>
        <a:lstStyle/>
        <a:p>
          <a:r>
            <a:rPr lang="tr-TR" sz="3200" dirty="0" smtClean="0"/>
            <a:t>Arkadaş Çevresi</a:t>
          </a:r>
        </a:p>
      </dgm:t>
    </dgm:pt>
    <dgm:pt modelId="{B7505585-6C0A-49E3-8DA7-F55F2578D370}" type="parTrans" cxnId="{16C077B4-772E-40B3-A72F-E975FB0EA430}">
      <dgm:prSet/>
      <dgm:spPr/>
      <dgm:t>
        <a:bodyPr/>
        <a:lstStyle/>
        <a:p>
          <a:endParaRPr lang="tr-TR"/>
        </a:p>
      </dgm:t>
    </dgm:pt>
    <dgm:pt modelId="{C8DC2CAC-B1CD-42C8-82DD-C6A329612221}" type="sibTrans" cxnId="{16C077B4-772E-40B3-A72F-E975FB0EA430}">
      <dgm:prSet/>
      <dgm:spPr/>
      <dgm:t>
        <a:bodyPr/>
        <a:lstStyle/>
        <a:p>
          <a:endParaRPr lang="tr-TR"/>
        </a:p>
      </dgm:t>
    </dgm:pt>
    <dgm:pt modelId="{3652CFBA-5109-4B58-8324-934AE639A446}">
      <dgm:prSet phldrT="[Metin]" custT="1"/>
      <dgm:spPr>
        <a:solidFill>
          <a:srgbClr val="FF9999"/>
        </a:solidFill>
      </dgm:spPr>
      <dgm:t>
        <a:bodyPr/>
        <a:lstStyle/>
        <a:p>
          <a:r>
            <a:rPr lang="tr-TR" sz="3200" dirty="0" smtClean="0"/>
            <a:t>Suç ve Çete Örgütleri</a:t>
          </a:r>
          <a:endParaRPr lang="tr-TR" sz="2800" dirty="0"/>
        </a:p>
      </dgm:t>
    </dgm:pt>
    <dgm:pt modelId="{455B028A-ABB3-4FA6-9A9D-94E77D91FF14}" type="parTrans" cxnId="{56EE1009-F1ED-42F3-8747-95FB8C24829A}">
      <dgm:prSet/>
      <dgm:spPr/>
      <dgm:t>
        <a:bodyPr/>
        <a:lstStyle/>
        <a:p>
          <a:endParaRPr lang="tr-TR"/>
        </a:p>
      </dgm:t>
    </dgm:pt>
    <dgm:pt modelId="{FEEACA2C-9211-4E48-800E-BA997C0CCE63}" type="sibTrans" cxnId="{56EE1009-F1ED-42F3-8747-95FB8C24829A}">
      <dgm:prSet/>
      <dgm:spPr/>
      <dgm:t>
        <a:bodyPr/>
        <a:lstStyle/>
        <a:p>
          <a:endParaRPr lang="tr-TR"/>
        </a:p>
      </dgm:t>
    </dgm:pt>
    <dgm:pt modelId="{D14B81A3-6EA7-4A64-9A5A-788E8F88EA8E}" type="pres">
      <dgm:prSet presAssocID="{00D0819C-01E2-4021-A373-BF6D2C2378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F83473-019E-4B65-B86B-D43E2B34CB21}" type="pres">
      <dgm:prSet presAssocID="{00D0819C-01E2-4021-A373-BF6D2C237804}" presName="dummyMaxCanvas" presStyleCnt="0">
        <dgm:presLayoutVars/>
      </dgm:prSet>
      <dgm:spPr/>
    </dgm:pt>
    <dgm:pt modelId="{107474C7-E3F0-46CA-BCFC-E222EFD5F5AA}" type="pres">
      <dgm:prSet presAssocID="{00D0819C-01E2-4021-A373-BF6D2C237804}" presName="ThreeNodes_1" presStyleLbl="node1" presStyleIdx="0" presStyleCnt="3" custLinFactNeighborX="-481" custLinFactNeighborY="34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4C7D58-E5CE-41EE-997A-D86EAD9CADBA}" type="pres">
      <dgm:prSet presAssocID="{00D0819C-01E2-4021-A373-BF6D2C23780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572412-B89F-4789-9CAC-8097C91E8260}" type="pres">
      <dgm:prSet presAssocID="{00D0819C-01E2-4021-A373-BF6D2C237804}" presName="ThreeNodes_3" presStyleLbl="node1" presStyleIdx="2" presStyleCnt="3" custLinFactNeighborX="-82" custLinFactNeighborY="-140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22E0E8-4564-41D9-A3DC-9D48A03F1FF2}" type="pres">
      <dgm:prSet presAssocID="{00D0819C-01E2-4021-A373-BF6D2C23780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3D8514-50ED-4EA4-868C-729AB7D50D39}" type="pres">
      <dgm:prSet presAssocID="{00D0819C-01E2-4021-A373-BF6D2C23780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2A1FB3-E3B7-478A-98DE-DA8971A7A427}" type="pres">
      <dgm:prSet presAssocID="{00D0819C-01E2-4021-A373-BF6D2C23780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7141F6-0354-4D6B-92DA-7B27C55DB144}" type="pres">
      <dgm:prSet presAssocID="{00D0819C-01E2-4021-A373-BF6D2C23780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5FFE48-E3F6-4E9F-ACF1-6CC574A11D4B}" type="pres">
      <dgm:prSet presAssocID="{00D0819C-01E2-4021-A373-BF6D2C23780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C077B4-772E-40B3-A72F-E975FB0EA430}" srcId="{00D0819C-01E2-4021-A373-BF6D2C237804}" destId="{4C2BF6B0-D3B1-4067-9C0C-913F29FCBE88}" srcOrd="1" destOrd="0" parTransId="{B7505585-6C0A-49E3-8DA7-F55F2578D370}" sibTransId="{C8DC2CAC-B1CD-42C8-82DD-C6A329612221}"/>
    <dgm:cxn modelId="{25D64F13-923B-4A74-BF9E-12DBF0A0CC61}" type="presOf" srcId="{4C3230F4-5E90-48D6-88D6-2DD49D41B351}" destId="{162A1FB3-E3B7-478A-98DE-DA8971A7A427}" srcOrd="1" destOrd="0" presId="urn:microsoft.com/office/officeart/2005/8/layout/vProcess5"/>
    <dgm:cxn modelId="{56EE1009-F1ED-42F3-8747-95FB8C24829A}" srcId="{00D0819C-01E2-4021-A373-BF6D2C237804}" destId="{3652CFBA-5109-4B58-8324-934AE639A446}" srcOrd="2" destOrd="0" parTransId="{455B028A-ABB3-4FA6-9A9D-94E77D91FF14}" sibTransId="{FEEACA2C-9211-4E48-800E-BA997C0CCE63}"/>
    <dgm:cxn modelId="{258F71CD-3907-4873-97C1-FD27B2906879}" type="presOf" srcId="{4C3230F4-5E90-48D6-88D6-2DD49D41B351}" destId="{107474C7-E3F0-46CA-BCFC-E222EFD5F5AA}" srcOrd="0" destOrd="0" presId="urn:microsoft.com/office/officeart/2005/8/layout/vProcess5"/>
    <dgm:cxn modelId="{F909BE61-31D6-43B4-ADC6-94C8310E8FA5}" type="presOf" srcId="{3652CFBA-5109-4B58-8324-934AE639A446}" destId="{D55FFE48-E3F6-4E9F-ACF1-6CC574A11D4B}" srcOrd="1" destOrd="0" presId="urn:microsoft.com/office/officeart/2005/8/layout/vProcess5"/>
    <dgm:cxn modelId="{6F04FE0F-541E-4A58-8B79-BB73D48F7B54}" type="presOf" srcId="{4C2BF6B0-D3B1-4067-9C0C-913F29FCBE88}" destId="{127141F6-0354-4D6B-92DA-7B27C55DB144}" srcOrd="1" destOrd="0" presId="urn:microsoft.com/office/officeart/2005/8/layout/vProcess5"/>
    <dgm:cxn modelId="{8592C3CE-1B0C-4882-BCEB-EA00CB53EA03}" type="presOf" srcId="{C8DC2CAC-B1CD-42C8-82DD-C6A329612221}" destId="{493D8514-50ED-4EA4-868C-729AB7D50D39}" srcOrd="0" destOrd="0" presId="urn:microsoft.com/office/officeart/2005/8/layout/vProcess5"/>
    <dgm:cxn modelId="{279F89E5-8FDB-49BA-A433-E86B4D04D02A}" type="presOf" srcId="{3FF02AD9-5060-4BB1-8B9C-97619CDB6A69}" destId="{1722E0E8-4564-41D9-A3DC-9D48A03F1FF2}" srcOrd="0" destOrd="0" presId="urn:microsoft.com/office/officeart/2005/8/layout/vProcess5"/>
    <dgm:cxn modelId="{24ED7BBC-E6B8-4D40-A9F7-02374CE7CBFC}" type="presOf" srcId="{3652CFBA-5109-4B58-8324-934AE639A446}" destId="{70572412-B89F-4789-9CAC-8097C91E8260}" srcOrd="0" destOrd="0" presId="urn:microsoft.com/office/officeart/2005/8/layout/vProcess5"/>
    <dgm:cxn modelId="{3FF2E39F-2AFF-4611-9FF9-54DE8627BC08}" type="presOf" srcId="{4C2BF6B0-D3B1-4067-9C0C-913F29FCBE88}" destId="{234C7D58-E5CE-41EE-997A-D86EAD9CADBA}" srcOrd="0" destOrd="0" presId="urn:microsoft.com/office/officeart/2005/8/layout/vProcess5"/>
    <dgm:cxn modelId="{09B4CCE5-3179-4D47-9F60-E5921D6C6FA6}" srcId="{00D0819C-01E2-4021-A373-BF6D2C237804}" destId="{4C3230F4-5E90-48D6-88D6-2DD49D41B351}" srcOrd="0" destOrd="0" parTransId="{DBA580C3-7051-423B-9D27-446E1B0B70AC}" sibTransId="{3FF02AD9-5060-4BB1-8B9C-97619CDB6A69}"/>
    <dgm:cxn modelId="{B579FCEC-536D-4FD3-9924-2F833EF367A9}" type="presOf" srcId="{00D0819C-01E2-4021-A373-BF6D2C237804}" destId="{D14B81A3-6EA7-4A64-9A5A-788E8F88EA8E}" srcOrd="0" destOrd="0" presId="urn:microsoft.com/office/officeart/2005/8/layout/vProcess5"/>
    <dgm:cxn modelId="{3F94D327-685F-4A23-9177-474A2E7DBFFD}" type="presParOf" srcId="{D14B81A3-6EA7-4A64-9A5A-788E8F88EA8E}" destId="{7AF83473-019E-4B65-B86B-D43E2B34CB21}" srcOrd="0" destOrd="0" presId="urn:microsoft.com/office/officeart/2005/8/layout/vProcess5"/>
    <dgm:cxn modelId="{37A2D0F8-1819-4A40-B7A7-10FEFF0BE3AC}" type="presParOf" srcId="{D14B81A3-6EA7-4A64-9A5A-788E8F88EA8E}" destId="{107474C7-E3F0-46CA-BCFC-E222EFD5F5AA}" srcOrd="1" destOrd="0" presId="urn:microsoft.com/office/officeart/2005/8/layout/vProcess5"/>
    <dgm:cxn modelId="{BF191D4F-94DE-4A48-8DA1-6AAC4D31FA5C}" type="presParOf" srcId="{D14B81A3-6EA7-4A64-9A5A-788E8F88EA8E}" destId="{234C7D58-E5CE-41EE-997A-D86EAD9CADBA}" srcOrd="2" destOrd="0" presId="urn:microsoft.com/office/officeart/2005/8/layout/vProcess5"/>
    <dgm:cxn modelId="{A1E27C8E-11EB-4FD4-A5A6-A80C3AA75E4B}" type="presParOf" srcId="{D14B81A3-6EA7-4A64-9A5A-788E8F88EA8E}" destId="{70572412-B89F-4789-9CAC-8097C91E8260}" srcOrd="3" destOrd="0" presId="urn:microsoft.com/office/officeart/2005/8/layout/vProcess5"/>
    <dgm:cxn modelId="{2C63A419-D1AE-47CA-885B-E9A674D1FA4E}" type="presParOf" srcId="{D14B81A3-6EA7-4A64-9A5A-788E8F88EA8E}" destId="{1722E0E8-4564-41D9-A3DC-9D48A03F1FF2}" srcOrd="4" destOrd="0" presId="urn:microsoft.com/office/officeart/2005/8/layout/vProcess5"/>
    <dgm:cxn modelId="{EFF54FFF-0F2C-46CD-B034-19CEC8B2E822}" type="presParOf" srcId="{D14B81A3-6EA7-4A64-9A5A-788E8F88EA8E}" destId="{493D8514-50ED-4EA4-868C-729AB7D50D39}" srcOrd="5" destOrd="0" presId="urn:microsoft.com/office/officeart/2005/8/layout/vProcess5"/>
    <dgm:cxn modelId="{BFCE2B72-0B1F-486D-830C-9D1567DDCB90}" type="presParOf" srcId="{D14B81A3-6EA7-4A64-9A5A-788E8F88EA8E}" destId="{162A1FB3-E3B7-478A-98DE-DA8971A7A427}" srcOrd="6" destOrd="0" presId="urn:microsoft.com/office/officeart/2005/8/layout/vProcess5"/>
    <dgm:cxn modelId="{F82877C8-26BB-4744-97E1-F0A3C51BDC0D}" type="presParOf" srcId="{D14B81A3-6EA7-4A64-9A5A-788E8F88EA8E}" destId="{127141F6-0354-4D6B-92DA-7B27C55DB144}" srcOrd="7" destOrd="0" presId="urn:microsoft.com/office/officeart/2005/8/layout/vProcess5"/>
    <dgm:cxn modelId="{D147D079-C606-47F3-B4AE-6566D3630AF9}" type="presParOf" srcId="{D14B81A3-6EA7-4A64-9A5A-788E8F88EA8E}" destId="{D55FFE48-E3F6-4E9F-ACF1-6CC574A11D4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61A70-14E9-4365-8892-830B06568719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447FD84B-D8A4-40AB-A128-ACBDD5D7150C}">
      <dgm:prSet phldrT="[Metin]" custT="1"/>
      <dgm:spPr/>
      <dgm:t>
        <a:bodyPr/>
        <a:lstStyle/>
        <a:p>
          <a:r>
            <a:rPr lang="tr-TR" sz="2800" smtClean="0"/>
            <a:t>Düşük akademik başarı</a:t>
          </a:r>
          <a:endParaRPr lang="tr-TR" sz="2800" dirty="0"/>
        </a:p>
      </dgm:t>
    </dgm:pt>
    <dgm:pt modelId="{D5D539D3-0D96-4028-B37A-15E5B12545A1}" type="parTrans" cxnId="{AFC61EC5-3F57-4D55-BEF1-D68731228E3B}">
      <dgm:prSet/>
      <dgm:spPr/>
      <dgm:t>
        <a:bodyPr/>
        <a:lstStyle/>
        <a:p>
          <a:endParaRPr lang="tr-TR"/>
        </a:p>
      </dgm:t>
    </dgm:pt>
    <dgm:pt modelId="{8E64D8B8-F7AB-4B11-B01B-738928F8C7DB}" type="sibTrans" cxnId="{AFC61EC5-3F57-4D55-BEF1-D68731228E3B}">
      <dgm:prSet/>
      <dgm:spPr/>
      <dgm:t>
        <a:bodyPr/>
        <a:lstStyle/>
        <a:p>
          <a:endParaRPr lang="tr-TR"/>
        </a:p>
      </dgm:t>
    </dgm:pt>
    <dgm:pt modelId="{F11FE283-686B-413E-9640-36ECC42230CE}" type="pres">
      <dgm:prSet presAssocID="{C9761A70-14E9-4365-8892-830B065687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1DD4FCE-5472-4FC7-98CD-E2F105691376}" type="pres">
      <dgm:prSet presAssocID="{C9761A70-14E9-4365-8892-830B06568719}" presName="Name1" presStyleCnt="0"/>
      <dgm:spPr/>
    </dgm:pt>
    <dgm:pt modelId="{CAEC429D-F1D1-4D08-A576-542904397E4F}" type="pres">
      <dgm:prSet presAssocID="{C9761A70-14E9-4365-8892-830B06568719}" presName="cycle" presStyleCnt="0"/>
      <dgm:spPr/>
    </dgm:pt>
    <dgm:pt modelId="{8BE5F002-6345-4576-ADF6-C4A72EEF1CE3}" type="pres">
      <dgm:prSet presAssocID="{C9761A70-14E9-4365-8892-830B06568719}" presName="srcNode" presStyleLbl="node1" presStyleIdx="0" presStyleCnt="1"/>
      <dgm:spPr/>
    </dgm:pt>
    <dgm:pt modelId="{5A09166C-9AD7-4007-8F40-B899168F6151}" type="pres">
      <dgm:prSet presAssocID="{C9761A70-14E9-4365-8892-830B06568719}" presName="conn" presStyleLbl="parChTrans1D2" presStyleIdx="0" presStyleCnt="1"/>
      <dgm:spPr/>
      <dgm:t>
        <a:bodyPr/>
        <a:lstStyle/>
        <a:p>
          <a:endParaRPr lang="tr-TR"/>
        </a:p>
      </dgm:t>
    </dgm:pt>
    <dgm:pt modelId="{4BD8D892-2C4D-4526-AF67-616D4FE52545}" type="pres">
      <dgm:prSet presAssocID="{C9761A70-14E9-4365-8892-830B06568719}" presName="extraNode" presStyleLbl="node1" presStyleIdx="0" presStyleCnt="1"/>
      <dgm:spPr/>
    </dgm:pt>
    <dgm:pt modelId="{4BF71E98-0312-49FD-9F3B-053964D0572B}" type="pres">
      <dgm:prSet presAssocID="{C9761A70-14E9-4365-8892-830B06568719}" presName="dstNode" presStyleLbl="node1" presStyleIdx="0" presStyleCnt="1"/>
      <dgm:spPr/>
    </dgm:pt>
    <dgm:pt modelId="{D4C6158E-A951-4348-B296-074C86817102}" type="pres">
      <dgm:prSet presAssocID="{447FD84B-D8A4-40AB-A128-ACBDD5D7150C}" presName="text_1" presStyleLbl="node1" presStyleIdx="0" presStyleCnt="1" custLinFactNeighborX="336" custLinFactNeighborY="42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90A2EE-C035-4FA1-8CE3-68E674FB2BA6}" type="pres">
      <dgm:prSet presAssocID="{447FD84B-D8A4-40AB-A128-ACBDD5D7150C}" presName="accent_1" presStyleCnt="0"/>
      <dgm:spPr/>
    </dgm:pt>
    <dgm:pt modelId="{C6C8D717-1D5C-4260-84C6-5DD67446232E}" type="pres">
      <dgm:prSet presAssocID="{447FD84B-D8A4-40AB-A128-ACBDD5D7150C}" presName="accentRepeatNode" presStyleLbl="solidFgAcc1" presStyleIdx="0" presStyleCnt="1"/>
      <dgm:spPr/>
    </dgm:pt>
  </dgm:ptLst>
  <dgm:cxnLst>
    <dgm:cxn modelId="{AFC61EC5-3F57-4D55-BEF1-D68731228E3B}" srcId="{C9761A70-14E9-4365-8892-830B06568719}" destId="{447FD84B-D8A4-40AB-A128-ACBDD5D7150C}" srcOrd="0" destOrd="0" parTransId="{D5D539D3-0D96-4028-B37A-15E5B12545A1}" sibTransId="{8E64D8B8-F7AB-4B11-B01B-738928F8C7DB}"/>
    <dgm:cxn modelId="{9F32B09C-241C-44F0-B899-5DC63EA6EFF9}" type="presOf" srcId="{447FD84B-D8A4-40AB-A128-ACBDD5D7150C}" destId="{D4C6158E-A951-4348-B296-074C86817102}" srcOrd="0" destOrd="0" presId="urn:microsoft.com/office/officeart/2008/layout/VerticalCurvedList"/>
    <dgm:cxn modelId="{B417C4FD-C38B-4031-A272-AC07B5F9E5A0}" type="presOf" srcId="{C9761A70-14E9-4365-8892-830B06568719}" destId="{F11FE283-686B-413E-9640-36ECC42230CE}" srcOrd="0" destOrd="0" presId="urn:microsoft.com/office/officeart/2008/layout/VerticalCurvedList"/>
    <dgm:cxn modelId="{61790F27-C19A-49F1-B2E1-6DAFE103A888}" type="presOf" srcId="{8E64D8B8-F7AB-4B11-B01B-738928F8C7DB}" destId="{5A09166C-9AD7-4007-8F40-B899168F6151}" srcOrd="0" destOrd="0" presId="urn:microsoft.com/office/officeart/2008/layout/VerticalCurvedList"/>
    <dgm:cxn modelId="{645F5AAA-7BB2-44D7-9955-32D41895FA97}" type="presParOf" srcId="{F11FE283-686B-413E-9640-36ECC42230CE}" destId="{E1DD4FCE-5472-4FC7-98CD-E2F105691376}" srcOrd="0" destOrd="0" presId="urn:microsoft.com/office/officeart/2008/layout/VerticalCurvedList"/>
    <dgm:cxn modelId="{49E04049-AC24-49C7-A93E-53AA79526613}" type="presParOf" srcId="{E1DD4FCE-5472-4FC7-98CD-E2F105691376}" destId="{CAEC429D-F1D1-4D08-A576-542904397E4F}" srcOrd="0" destOrd="0" presId="urn:microsoft.com/office/officeart/2008/layout/VerticalCurvedList"/>
    <dgm:cxn modelId="{2CF7265E-3577-4273-ABE8-E7FD5F47E605}" type="presParOf" srcId="{CAEC429D-F1D1-4D08-A576-542904397E4F}" destId="{8BE5F002-6345-4576-ADF6-C4A72EEF1CE3}" srcOrd="0" destOrd="0" presId="urn:microsoft.com/office/officeart/2008/layout/VerticalCurvedList"/>
    <dgm:cxn modelId="{2D9FF474-A1FA-4638-A7B6-B2C3179A01E1}" type="presParOf" srcId="{CAEC429D-F1D1-4D08-A576-542904397E4F}" destId="{5A09166C-9AD7-4007-8F40-B899168F6151}" srcOrd="1" destOrd="0" presId="urn:microsoft.com/office/officeart/2008/layout/VerticalCurvedList"/>
    <dgm:cxn modelId="{8F9A4058-015E-47A7-9BF3-02A7697AC644}" type="presParOf" srcId="{CAEC429D-F1D1-4D08-A576-542904397E4F}" destId="{4BD8D892-2C4D-4526-AF67-616D4FE52545}" srcOrd="2" destOrd="0" presId="urn:microsoft.com/office/officeart/2008/layout/VerticalCurvedList"/>
    <dgm:cxn modelId="{DFA7BEE1-6BD9-420C-A582-1326C199F4D2}" type="presParOf" srcId="{CAEC429D-F1D1-4D08-A576-542904397E4F}" destId="{4BF71E98-0312-49FD-9F3B-053964D0572B}" srcOrd="3" destOrd="0" presId="urn:microsoft.com/office/officeart/2008/layout/VerticalCurvedList"/>
    <dgm:cxn modelId="{96AC366C-9C66-4541-BC62-B5C62ACC392C}" type="presParOf" srcId="{E1DD4FCE-5472-4FC7-98CD-E2F105691376}" destId="{D4C6158E-A951-4348-B296-074C86817102}" srcOrd="1" destOrd="0" presId="urn:microsoft.com/office/officeart/2008/layout/VerticalCurvedList"/>
    <dgm:cxn modelId="{2A823FFF-8EA3-45AB-B63F-00968654EB9A}" type="presParOf" srcId="{E1DD4FCE-5472-4FC7-98CD-E2F105691376}" destId="{CE90A2EE-C035-4FA1-8CE3-68E674FB2BA6}" srcOrd="2" destOrd="0" presId="urn:microsoft.com/office/officeart/2008/layout/VerticalCurvedList"/>
    <dgm:cxn modelId="{9ED8ECBB-B128-4602-B0D5-38A13F79D4D6}" type="presParOf" srcId="{CE90A2EE-C035-4FA1-8CE3-68E674FB2BA6}" destId="{C6C8D717-1D5C-4260-84C6-5DD6744623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C245F-2412-4C1E-AEF3-4CC1CAA93B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33DD155-4197-479B-80C2-B7FA31B3B5C9}">
      <dgm:prSet phldrT="[Metin]" custT="1"/>
      <dgm:spPr>
        <a:solidFill>
          <a:srgbClr val="FF0066"/>
        </a:solidFill>
      </dgm:spPr>
      <dgm:t>
        <a:bodyPr/>
        <a:lstStyle/>
        <a:p>
          <a:r>
            <a:rPr lang="tr-TR" sz="2800" dirty="0" smtClean="0">
              <a:solidFill>
                <a:schemeClr val="tx1"/>
              </a:solidFill>
            </a:rPr>
            <a:t>Model olma</a:t>
          </a:r>
          <a:endParaRPr lang="tr-TR" sz="2800" dirty="0">
            <a:solidFill>
              <a:schemeClr val="tx1"/>
            </a:solidFill>
          </a:endParaRPr>
        </a:p>
      </dgm:t>
    </dgm:pt>
    <dgm:pt modelId="{B533F902-0672-4E2C-B7CF-3A5D339E698F}" type="parTrans" cxnId="{11782A20-F5B7-476A-A5D9-A49F5286F806}">
      <dgm:prSet/>
      <dgm:spPr/>
      <dgm:t>
        <a:bodyPr/>
        <a:lstStyle/>
        <a:p>
          <a:endParaRPr lang="tr-TR"/>
        </a:p>
      </dgm:t>
    </dgm:pt>
    <dgm:pt modelId="{6F5C573F-D68D-43A1-88BD-D329A6FDF896}" type="sibTrans" cxnId="{11782A20-F5B7-476A-A5D9-A49F5286F806}">
      <dgm:prSet/>
      <dgm:spPr/>
      <dgm:t>
        <a:bodyPr/>
        <a:lstStyle/>
        <a:p>
          <a:endParaRPr lang="tr-TR"/>
        </a:p>
      </dgm:t>
    </dgm:pt>
    <dgm:pt modelId="{3ACC35D9-FB78-4829-A8E1-48E21BE95699}">
      <dgm:prSet phldrT="[Metin]" custT="1"/>
      <dgm:spPr>
        <a:solidFill>
          <a:srgbClr val="DCEA2A"/>
        </a:solidFill>
      </dgm:spPr>
      <dgm:t>
        <a:bodyPr/>
        <a:lstStyle/>
        <a:p>
          <a:r>
            <a:rPr lang="tr-TR" sz="2800" dirty="0" smtClean="0">
              <a:solidFill>
                <a:schemeClr val="tx1"/>
              </a:solidFill>
            </a:rPr>
            <a:t>Çocuk yetiştirme tutumu</a:t>
          </a:r>
          <a:endParaRPr lang="tr-TR" sz="2800" dirty="0">
            <a:solidFill>
              <a:schemeClr val="tx1"/>
            </a:solidFill>
          </a:endParaRPr>
        </a:p>
      </dgm:t>
    </dgm:pt>
    <dgm:pt modelId="{E64BC79D-CFCB-4905-97BD-AC039CD41B20}" type="parTrans" cxnId="{0895F4C2-EB6E-44E6-8EA0-BEB495F78E25}">
      <dgm:prSet/>
      <dgm:spPr/>
      <dgm:t>
        <a:bodyPr/>
        <a:lstStyle/>
        <a:p>
          <a:endParaRPr lang="tr-TR"/>
        </a:p>
      </dgm:t>
    </dgm:pt>
    <dgm:pt modelId="{38FC3195-F8A4-44A0-B594-9C0A0ECED033}" type="sibTrans" cxnId="{0895F4C2-EB6E-44E6-8EA0-BEB495F78E25}">
      <dgm:prSet/>
      <dgm:spPr/>
      <dgm:t>
        <a:bodyPr/>
        <a:lstStyle/>
        <a:p>
          <a:endParaRPr lang="tr-TR"/>
        </a:p>
      </dgm:t>
    </dgm:pt>
    <dgm:pt modelId="{8D9839AC-83C0-4E76-9BCE-8A95545923AC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2800" dirty="0" smtClean="0">
              <a:solidFill>
                <a:schemeClr val="tx1"/>
              </a:solidFill>
            </a:rPr>
            <a:t>Geçmişinde şiddete maruz kalma</a:t>
          </a:r>
          <a:endParaRPr lang="tr-TR" sz="2800" dirty="0">
            <a:solidFill>
              <a:schemeClr val="tx1"/>
            </a:solidFill>
          </a:endParaRPr>
        </a:p>
      </dgm:t>
    </dgm:pt>
    <dgm:pt modelId="{E5078724-8A82-4E65-9773-8775514B520C}" type="parTrans" cxnId="{C61ECA2D-E03F-4D63-8566-4D5460AF8A1F}">
      <dgm:prSet/>
      <dgm:spPr/>
      <dgm:t>
        <a:bodyPr/>
        <a:lstStyle/>
        <a:p>
          <a:endParaRPr lang="tr-TR"/>
        </a:p>
      </dgm:t>
    </dgm:pt>
    <dgm:pt modelId="{CB9AA52F-8F54-4F05-85FF-DDA17C8C60A4}" type="sibTrans" cxnId="{C61ECA2D-E03F-4D63-8566-4D5460AF8A1F}">
      <dgm:prSet/>
      <dgm:spPr/>
      <dgm:t>
        <a:bodyPr/>
        <a:lstStyle/>
        <a:p>
          <a:endParaRPr lang="tr-TR"/>
        </a:p>
      </dgm:t>
    </dgm:pt>
    <dgm:pt modelId="{39F1851C-23CA-4E0F-AC06-34D3F2B3FB92}" type="pres">
      <dgm:prSet presAssocID="{66DC245F-2412-4C1E-AEF3-4CC1CAA93B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A8AC90-A365-49DB-B64D-E0FCECCAD3AE}" type="pres">
      <dgm:prSet presAssocID="{B33DD155-4197-479B-80C2-B7FA31B3B5C9}" presName="parentLin" presStyleCnt="0"/>
      <dgm:spPr/>
    </dgm:pt>
    <dgm:pt modelId="{2A83CB49-2A52-4320-AC95-47C07185C4C0}" type="pres">
      <dgm:prSet presAssocID="{B33DD155-4197-479B-80C2-B7FA31B3B5C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17B611EA-A63C-479A-A68A-32A2AA5FF075}" type="pres">
      <dgm:prSet presAssocID="{B33DD155-4197-479B-80C2-B7FA31B3B5C9}" presName="parentText" presStyleLbl="node1" presStyleIdx="0" presStyleCnt="3" custLinFactNeighborX="-6084" custLinFactNeighborY="151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52963A-9F04-4DCC-9588-75CD45B871C2}" type="pres">
      <dgm:prSet presAssocID="{B33DD155-4197-479B-80C2-B7FA31B3B5C9}" presName="negativeSpace" presStyleCnt="0"/>
      <dgm:spPr/>
    </dgm:pt>
    <dgm:pt modelId="{E112A0E8-55C0-4EF0-85F5-67C3AB110D83}" type="pres">
      <dgm:prSet presAssocID="{B33DD155-4197-479B-80C2-B7FA31B3B5C9}" presName="childText" presStyleLbl="conFgAcc1" presStyleIdx="0" presStyleCnt="3">
        <dgm:presLayoutVars>
          <dgm:bulletEnabled val="1"/>
        </dgm:presLayoutVars>
      </dgm:prSet>
      <dgm:spPr/>
    </dgm:pt>
    <dgm:pt modelId="{52323276-1D88-4AE2-A1E4-67FB5BECE819}" type="pres">
      <dgm:prSet presAssocID="{6F5C573F-D68D-43A1-88BD-D329A6FDF896}" presName="spaceBetweenRectangles" presStyleCnt="0"/>
      <dgm:spPr/>
    </dgm:pt>
    <dgm:pt modelId="{7FA91C44-25FA-4666-9793-BA4F323E9C27}" type="pres">
      <dgm:prSet presAssocID="{3ACC35D9-FB78-4829-A8E1-48E21BE95699}" presName="parentLin" presStyleCnt="0"/>
      <dgm:spPr/>
    </dgm:pt>
    <dgm:pt modelId="{A8B34837-3366-4344-A6D4-3940846164FC}" type="pres">
      <dgm:prSet presAssocID="{3ACC35D9-FB78-4829-A8E1-48E21BE9569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A4CD0940-E0D1-4DD3-AE2D-94207D65547A}" type="pres">
      <dgm:prSet presAssocID="{3ACC35D9-FB78-4829-A8E1-48E21BE9569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1B999E-6BC5-48D4-9DC5-9BC143AEDE8F}" type="pres">
      <dgm:prSet presAssocID="{3ACC35D9-FB78-4829-A8E1-48E21BE95699}" presName="negativeSpace" presStyleCnt="0"/>
      <dgm:spPr/>
    </dgm:pt>
    <dgm:pt modelId="{574D2977-E174-49B6-BF35-78DEB5217CD9}" type="pres">
      <dgm:prSet presAssocID="{3ACC35D9-FB78-4829-A8E1-48E21BE95699}" presName="childText" presStyleLbl="conFgAcc1" presStyleIdx="1" presStyleCnt="3">
        <dgm:presLayoutVars>
          <dgm:bulletEnabled val="1"/>
        </dgm:presLayoutVars>
      </dgm:prSet>
      <dgm:spPr/>
    </dgm:pt>
    <dgm:pt modelId="{EB0D0D5A-C92B-4293-B2B3-AAD6704ED07C}" type="pres">
      <dgm:prSet presAssocID="{38FC3195-F8A4-44A0-B594-9C0A0ECED033}" presName="spaceBetweenRectangles" presStyleCnt="0"/>
      <dgm:spPr/>
    </dgm:pt>
    <dgm:pt modelId="{9C83D47D-0E77-426E-8FDB-DEFA78CD0470}" type="pres">
      <dgm:prSet presAssocID="{8D9839AC-83C0-4E76-9BCE-8A95545923AC}" presName="parentLin" presStyleCnt="0"/>
      <dgm:spPr/>
    </dgm:pt>
    <dgm:pt modelId="{33B95E11-20C8-4EA4-BD19-8CA74336D53E}" type="pres">
      <dgm:prSet presAssocID="{8D9839AC-83C0-4E76-9BCE-8A95545923AC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58FFA267-78A2-4483-88D5-95E2026E3880}" type="pres">
      <dgm:prSet presAssocID="{8D9839AC-83C0-4E76-9BCE-8A95545923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9C306C-365B-481B-8B96-74D46844F85D}" type="pres">
      <dgm:prSet presAssocID="{8D9839AC-83C0-4E76-9BCE-8A95545923AC}" presName="negativeSpace" presStyleCnt="0"/>
      <dgm:spPr/>
    </dgm:pt>
    <dgm:pt modelId="{EE9A925D-B647-4B39-88DD-F05BF30F499F}" type="pres">
      <dgm:prSet presAssocID="{8D9839AC-83C0-4E76-9BCE-8A95545923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8C57CB-E4EE-48EE-ABB9-C9620662615B}" type="presOf" srcId="{8D9839AC-83C0-4E76-9BCE-8A95545923AC}" destId="{33B95E11-20C8-4EA4-BD19-8CA74336D53E}" srcOrd="0" destOrd="0" presId="urn:microsoft.com/office/officeart/2005/8/layout/list1"/>
    <dgm:cxn modelId="{DB6BA374-9923-4852-B2AA-3D5359579CA7}" type="presOf" srcId="{B33DD155-4197-479B-80C2-B7FA31B3B5C9}" destId="{17B611EA-A63C-479A-A68A-32A2AA5FF075}" srcOrd="1" destOrd="0" presId="urn:microsoft.com/office/officeart/2005/8/layout/list1"/>
    <dgm:cxn modelId="{2001C7C2-3217-45E9-A236-2BF623467C4E}" type="presOf" srcId="{8D9839AC-83C0-4E76-9BCE-8A95545923AC}" destId="{58FFA267-78A2-4483-88D5-95E2026E3880}" srcOrd="1" destOrd="0" presId="urn:microsoft.com/office/officeart/2005/8/layout/list1"/>
    <dgm:cxn modelId="{F4D6F996-76EF-4977-9E6C-518155C3D577}" type="presOf" srcId="{B33DD155-4197-479B-80C2-B7FA31B3B5C9}" destId="{2A83CB49-2A52-4320-AC95-47C07185C4C0}" srcOrd="0" destOrd="0" presId="urn:microsoft.com/office/officeart/2005/8/layout/list1"/>
    <dgm:cxn modelId="{C54730CA-3FD7-4C03-872A-FC0432E06E07}" type="presOf" srcId="{3ACC35D9-FB78-4829-A8E1-48E21BE95699}" destId="{A8B34837-3366-4344-A6D4-3940846164FC}" srcOrd="0" destOrd="0" presId="urn:microsoft.com/office/officeart/2005/8/layout/list1"/>
    <dgm:cxn modelId="{0895F4C2-EB6E-44E6-8EA0-BEB495F78E25}" srcId="{66DC245F-2412-4C1E-AEF3-4CC1CAA93BC8}" destId="{3ACC35D9-FB78-4829-A8E1-48E21BE95699}" srcOrd="1" destOrd="0" parTransId="{E64BC79D-CFCB-4905-97BD-AC039CD41B20}" sibTransId="{38FC3195-F8A4-44A0-B594-9C0A0ECED033}"/>
    <dgm:cxn modelId="{C61ECA2D-E03F-4D63-8566-4D5460AF8A1F}" srcId="{66DC245F-2412-4C1E-AEF3-4CC1CAA93BC8}" destId="{8D9839AC-83C0-4E76-9BCE-8A95545923AC}" srcOrd="2" destOrd="0" parTransId="{E5078724-8A82-4E65-9773-8775514B520C}" sibTransId="{CB9AA52F-8F54-4F05-85FF-DDA17C8C60A4}"/>
    <dgm:cxn modelId="{97ACF45D-6228-4D89-8D23-8D39CE63E5D5}" type="presOf" srcId="{3ACC35D9-FB78-4829-A8E1-48E21BE95699}" destId="{A4CD0940-E0D1-4DD3-AE2D-94207D65547A}" srcOrd="1" destOrd="0" presId="urn:microsoft.com/office/officeart/2005/8/layout/list1"/>
    <dgm:cxn modelId="{11782A20-F5B7-476A-A5D9-A49F5286F806}" srcId="{66DC245F-2412-4C1E-AEF3-4CC1CAA93BC8}" destId="{B33DD155-4197-479B-80C2-B7FA31B3B5C9}" srcOrd="0" destOrd="0" parTransId="{B533F902-0672-4E2C-B7CF-3A5D339E698F}" sibTransId="{6F5C573F-D68D-43A1-88BD-D329A6FDF896}"/>
    <dgm:cxn modelId="{905B46E8-758F-4F5E-916C-8391E7407795}" type="presOf" srcId="{66DC245F-2412-4C1E-AEF3-4CC1CAA93BC8}" destId="{39F1851C-23CA-4E0F-AC06-34D3F2B3FB92}" srcOrd="0" destOrd="0" presId="urn:microsoft.com/office/officeart/2005/8/layout/list1"/>
    <dgm:cxn modelId="{00C40C7B-1E06-42AC-B5BA-72550DC11E3A}" type="presParOf" srcId="{39F1851C-23CA-4E0F-AC06-34D3F2B3FB92}" destId="{37A8AC90-A365-49DB-B64D-E0FCECCAD3AE}" srcOrd="0" destOrd="0" presId="urn:microsoft.com/office/officeart/2005/8/layout/list1"/>
    <dgm:cxn modelId="{8C6C2710-C6AD-4D5E-8E82-43B584585447}" type="presParOf" srcId="{37A8AC90-A365-49DB-B64D-E0FCECCAD3AE}" destId="{2A83CB49-2A52-4320-AC95-47C07185C4C0}" srcOrd="0" destOrd="0" presId="urn:microsoft.com/office/officeart/2005/8/layout/list1"/>
    <dgm:cxn modelId="{4F09F3AB-F2BE-4CB5-9788-3E7C7317E380}" type="presParOf" srcId="{37A8AC90-A365-49DB-B64D-E0FCECCAD3AE}" destId="{17B611EA-A63C-479A-A68A-32A2AA5FF075}" srcOrd="1" destOrd="0" presId="urn:microsoft.com/office/officeart/2005/8/layout/list1"/>
    <dgm:cxn modelId="{51349C4A-0602-4E43-BB6B-DFD3DAD2CDF0}" type="presParOf" srcId="{39F1851C-23CA-4E0F-AC06-34D3F2B3FB92}" destId="{FF52963A-9F04-4DCC-9588-75CD45B871C2}" srcOrd="1" destOrd="0" presId="urn:microsoft.com/office/officeart/2005/8/layout/list1"/>
    <dgm:cxn modelId="{D987B5EF-4924-4D9A-A369-8438D72CE13D}" type="presParOf" srcId="{39F1851C-23CA-4E0F-AC06-34D3F2B3FB92}" destId="{E112A0E8-55C0-4EF0-85F5-67C3AB110D83}" srcOrd="2" destOrd="0" presId="urn:microsoft.com/office/officeart/2005/8/layout/list1"/>
    <dgm:cxn modelId="{6C512F16-4254-43C0-93EF-B12D7D8A8148}" type="presParOf" srcId="{39F1851C-23CA-4E0F-AC06-34D3F2B3FB92}" destId="{52323276-1D88-4AE2-A1E4-67FB5BECE819}" srcOrd="3" destOrd="0" presId="urn:microsoft.com/office/officeart/2005/8/layout/list1"/>
    <dgm:cxn modelId="{A012224C-ED37-4418-B9CA-8C7FE9B3D6E1}" type="presParOf" srcId="{39F1851C-23CA-4E0F-AC06-34D3F2B3FB92}" destId="{7FA91C44-25FA-4666-9793-BA4F323E9C27}" srcOrd="4" destOrd="0" presId="urn:microsoft.com/office/officeart/2005/8/layout/list1"/>
    <dgm:cxn modelId="{E9AF1F3C-3D6B-428D-9A1F-92212D1A3AB7}" type="presParOf" srcId="{7FA91C44-25FA-4666-9793-BA4F323E9C27}" destId="{A8B34837-3366-4344-A6D4-3940846164FC}" srcOrd="0" destOrd="0" presId="urn:microsoft.com/office/officeart/2005/8/layout/list1"/>
    <dgm:cxn modelId="{8590C7D8-D74C-4F72-9DAD-90FC974676E8}" type="presParOf" srcId="{7FA91C44-25FA-4666-9793-BA4F323E9C27}" destId="{A4CD0940-E0D1-4DD3-AE2D-94207D65547A}" srcOrd="1" destOrd="0" presId="urn:microsoft.com/office/officeart/2005/8/layout/list1"/>
    <dgm:cxn modelId="{A9910CAD-BAFA-4F70-A603-06A7800DBDA5}" type="presParOf" srcId="{39F1851C-23CA-4E0F-AC06-34D3F2B3FB92}" destId="{DE1B999E-6BC5-48D4-9DC5-9BC143AEDE8F}" srcOrd="5" destOrd="0" presId="urn:microsoft.com/office/officeart/2005/8/layout/list1"/>
    <dgm:cxn modelId="{11ACC4F0-2214-49B3-8672-8391476732B7}" type="presParOf" srcId="{39F1851C-23CA-4E0F-AC06-34D3F2B3FB92}" destId="{574D2977-E174-49B6-BF35-78DEB5217CD9}" srcOrd="6" destOrd="0" presId="urn:microsoft.com/office/officeart/2005/8/layout/list1"/>
    <dgm:cxn modelId="{B1D83D98-EFC8-425D-B38D-EB396ACE701E}" type="presParOf" srcId="{39F1851C-23CA-4E0F-AC06-34D3F2B3FB92}" destId="{EB0D0D5A-C92B-4293-B2B3-AAD6704ED07C}" srcOrd="7" destOrd="0" presId="urn:microsoft.com/office/officeart/2005/8/layout/list1"/>
    <dgm:cxn modelId="{02785AD1-C615-447C-8610-E8E673D8F0DC}" type="presParOf" srcId="{39F1851C-23CA-4E0F-AC06-34D3F2B3FB92}" destId="{9C83D47D-0E77-426E-8FDB-DEFA78CD0470}" srcOrd="8" destOrd="0" presId="urn:microsoft.com/office/officeart/2005/8/layout/list1"/>
    <dgm:cxn modelId="{3CBDB8F7-BC9F-449B-B1AE-09241017BF97}" type="presParOf" srcId="{9C83D47D-0E77-426E-8FDB-DEFA78CD0470}" destId="{33B95E11-20C8-4EA4-BD19-8CA74336D53E}" srcOrd="0" destOrd="0" presId="urn:microsoft.com/office/officeart/2005/8/layout/list1"/>
    <dgm:cxn modelId="{C9204CE9-4485-486E-B55E-BBE172F4AAA7}" type="presParOf" srcId="{9C83D47D-0E77-426E-8FDB-DEFA78CD0470}" destId="{58FFA267-78A2-4483-88D5-95E2026E3880}" srcOrd="1" destOrd="0" presId="urn:microsoft.com/office/officeart/2005/8/layout/list1"/>
    <dgm:cxn modelId="{78C90361-A45A-46D3-BD6C-F67381BDBD64}" type="presParOf" srcId="{39F1851C-23CA-4E0F-AC06-34D3F2B3FB92}" destId="{E49C306C-365B-481B-8B96-74D46844F85D}" srcOrd="9" destOrd="0" presId="urn:microsoft.com/office/officeart/2005/8/layout/list1"/>
    <dgm:cxn modelId="{7A330A58-26C7-4C14-9F83-6D761D971DD6}" type="presParOf" srcId="{39F1851C-23CA-4E0F-AC06-34D3F2B3FB92}" destId="{EE9A925D-B647-4B39-88DD-F05BF30F49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E5372-8328-4A96-A887-C6644C06DC8E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12C4D6D-4D29-4D14-9906-1C77D6EEBA83}">
      <dgm:prSet phldrT="[Metin]"/>
      <dgm:spPr/>
      <dgm:t>
        <a:bodyPr/>
        <a:lstStyle/>
        <a:p>
          <a:endParaRPr lang="tr-TR" dirty="0"/>
        </a:p>
      </dgm:t>
    </dgm:pt>
    <dgm:pt modelId="{435E06D7-E223-4AC0-8E0D-162CDF383716}" type="parTrans" cxnId="{EBB7F2B1-A043-439B-A854-B22C3AC4ABD7}">
      <dgm:prSet/>
      <dgm:spPr/>
      <dgm:t>
        <a:bodyPr/>
        <a:lstStyle/>
        <a:p>
          <a:endParaRPr lang="tr-TR"/>
        </a:p>
      </dgm:t>
    </dgm:pt>
    <dgm:pt modelId="{43FF0914-EC20-48AC-853C-6480FECE5FD7}" type="sibTrans" cxnId="{EBB7F2B1-A043-439B-A854-B22C3AC4ABD7}">
      <dgm:prSet/>
      <dgm:spPr/>
      <dgm:t>
        <a:bodyPr/>
        <a:lstStyle/>
        <a:p>
          <a:endParaRPr lang="tr-TR"/>
        </a:p>
      </dgm:t>
    </dgm:pt>
    <dgm:pt modelId="{5303D509-AC13-405D-886A-9CCF5F26F4B5}">
      <dgm:prSet phldrT="[Metin]"/>
      <dgm:spPr/>
      <dgm:t>
        <a:bodyPr/>
        <a:lstStyle/>
        <a:p>
          <a:endParaRPr lang="tr-TR" dirty="0"/>
        </a:p>
      </dgm:t>
    </dgm:pt>
    <dgm:pt modelId="{961FB555-BF4E-4E80-8BCC-CEAFE44AF4A3}" type="parTrans" cxnId="{641D413E-5B36-4412-A445-F6A326A299AA}">
      <dgm:prSet/>
      <dgm:spPr/>
      <dgm:t>
        <a:bodyPr/>
        <a:lstStyle/>
        <a:p>
          <a:endParaRPr lang="tr-TR"/>
        </a:p>
      </dgm:t>
    </dgm:pt>
    <dgm:pt modelId="{5C4A92C4-AD5B-4EBC-8409-940708EC10C2}" type="sibTrans" cxnId="{641D413E-5B36-4412-A445-F6A326A299AA}">
      <dgm:prSet/>
      <dgm:spPr/>
      <dgm:t>
        <a:bodyPr/>
        <a:lstStyle/>
        <a:p>
          <a:endParaRPr lang="tr-TR"/>
        </a:p>
      </dgm:t>
    </dgm:pt>
    <dgm:pt modelId="{6437E8C3-A1B2-4E50-957D-D2148B1C38A5}">
      <dgm:prSet phldrT="[Metin]"/>
      <dgm:spPr/>
      <dgm:t>
        <a:bodyPr/>
        <a:lstStyle/>
        <a:p>
          <a:endParaRPr lang="tr-TR" dirty="0"/>
        </a:p>
      </dgm:t>
    </dgm:pt>
    <dgm:pt modelId="{2BB32393-2520-4570-8559-AB11AA6279A6}" type="parTrans" cxnId="{54C2763E-BCF5-4118-86AF-19864B26DBA6}">
      <dgm:prSet/>
      <dgm:spPr/>
      <dgm:t>
        <a:bodyPr/>
        <a:lstStyle/>
        <a:p>
          <a:endParaRPr lang="tr-TR"/>
        </a:p>
      </dgm:t>
    </dgm:pt>
    <dgm:pt modelId="{0704811D-34A2-4495-9E3E-22C6730121EB}" type="sibTrans" cxnId="{54C2763E-BCF5-4118-86AF-19864B26DBA6}">
      <dgm:prSet/>
      <dgm:spPr/>
      <dgm:t>
        <a:bodyPr/>
        <a:lstStyle/>
        <a:p>
          <a:endParaRPr lang="tr-TR"/>
        </a:p>
      </dgm:t>
    </dgm:pt>
    <dgm:pt modelId="{EC2A6B5E-C367-47B6-9887-62B0B229AD58}">
      <dgm:prSet phldrT="[Metin]"/>
      <dgm:spPr/>
      <dgm:t>
        <a:bodyPr/>
        <a:lstStyle/>
        <a:p>
          <a:endParaRPr lang="tr-TR" dirty="0"/>
        </a:p>
      </dgm:t>
    </dgm:pt>
    <dgm:pt modelId="{FB4B19F4-FD9B-47F3-BDF2-39FD012C9D81}" type="parTrans" cxnId="{0E8CDF16-46B1-402A-BBD2-491DC9C4AE8A}">
      <dgm:prSet/>
      <dgm:spPr/>
      <dgm:t>
        <a:bodyPr/>
        <a:lstStyle/>
        <a:p>
          <a:endParaRPr lang="tr-TR"/>
        </a:p>
      </dgm:t>
    </dgm:pt>
    <dgm:pt modelId="{6FC09F80-12C4-4255-9161-BBF90EE335F4}" type="sibTrans" cxnId="{0E8CDF16-46B1-402A-BBD2-491DC9C4AE8A}">
      <dgm:prSet/>
      <dgm:spPr/>
      <dgm:t>
        <a:bodyPr/>
        <a:lstStyle/>
        <a:p>
          <a:endParaRPr lang="tr-TR"/>
        </a:p>
      </dgm:t>
    </dgm:pt>
    <dgm:pt modelId="{F7DB988A-38CC-49C6-AD3C-FC4DEE130891}" type="pres">
      <dgm:prSet presAssocID="{7CAE5372-8328-4A96-A887-C6644C06DC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1C4840-564C-4F16-B930-298839FFA83C}" type="pres">
      <dgm:prSet presAssocID="{912C4D6D-4D29-4D14-9906-1C77D6EEBA83}" presName="compNode" presStyleCnt="0"/>
      <dgm:spPr/>
    </dgm:pt>
    <dgm:pt modelId="{AF04D4EB-6826-4090-B795-AF74BB5393CE}" type="pres">
      <dgm:prSet presAssocID="{912C4D6D-4D29-4D14-9906-1C77D6EEBA83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F51433B-630F-4DBE-BA3C-E52BC1D6CC2A}" type="pres">
      <dgm:prSet presAssocID="{912C4D6D-4D29-4D14-9906-1C77D6EEBA8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70A2B4-63C8-4D38-B0F6-17AACCBDEF44}" type="pres">
      <dgm:prSet presAssocID="{43FF0914-EC20-48AC-853C-6480FECE5FD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12A191D-0D73-4824-87A0-CA3B3517167B}" type="pres">
      <dgm:prSet presAssocID="{5303D509-AC13-405D-886A-9CCF5F26F4B5}" presName="compNode" presStyleCnt="0"/>
      <dgm:spPr/>
    </dgm:pt>
    <dgm:pt modelId="{BB9FA01D-7C42-44AE-A349-2489AB4FE376}" type="pres">
      <dgm:prSet presAssocID="{5303D509-AC13-405D-886A-9CCF5F26F4B5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9478982E-FF1C-4B48-89A7-2086D46587C5}" type="pres">
      <dgm:prSet presAssocID="{5303D509-AC13-405D-886A-9CCF5F26F4B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4C7BAD-A185-4C8E-876A-DCC6EAEE883F}" type="pres">
      <dgm:prSet presAssocID="{5C4A92C4-AD5B-4EBC-8409-940708EC10C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14A35F0-9C92-4218-8DDD-B520B851AA46}" type="pres">
      <dgm:prSet presAssocID="{6437E8C3-A1B2-4E50-957D-D2148B1C38A5}" presName="compNode" presStyleCnt="0"/>
      <dgm:spPr/>
    </dgm:pt>
    <dgm:pt modelId="{6F5CCD22-9A31-4EF1-8CA4-B19DC221AE1F}" type="pres">
      <dgm:prSet presAssocID="{6437E8C3-A1B2-4E50-957D-D2148B1C38A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DBB83F9-97E3-43BC-818A-2ACC617FC225}" type="pres">
      <dgm:prSet presAssocID="{6437E8C3-A1B2-4E50-957D-D2148B1C38A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867918-59F2-47EB-8B61-08F71A7AE368}" type="pres">
      <dgm:prSet presAssocID="{0704811D-34A2-4495-9E3E-22C6730121EB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A18F6D6-18AF-411A-9868-7CD51EABB7E0}" type="pres">
      <dgm:prSet presAssocID="{EC2A6B5E-C367-47B6-9887-62B0B229AD58}" presName="compNode" presStyleCnt="0"/>
      <dgm:spPr/>
    </dgm:pt>
    <dgm:pt modelId="{5D591762-3DBB-44A8-BECA-1E251C523AAB}" type="pres">
      <dgm:prSet presAssocID="{EC2A6B5E-C367-47B6-9887-62B0B229AD58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1B8253-D17B-4543-A8AB-8C951BA050A9}" type="pres">
      <dgm:prSet presAssocID="{EC2A6B5E-C367-47B6-9887-62B0B229AD5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CEECE8-75C3-471F-A906-82882109A3EA}" type="presOf" srcId="{43FF0914-EC20-48AC-853C-6480FECE5FD7}" destId="{6B70A2B4-63C8-4D38-B0F6-17AACCBDEF44}" srcOrd="0" destOrd="0" presId="urn:microsoft.com/office/officeart/2005/8/layout/pList1"/>
    <dgm:cxn modelId="{B04F5237-81FB-450B-B7AF-18B4BEBB52E9}" type="presOf" srcId="{6437E8C3-A1B2-4E50-957D-D2148B1C38A5}" destId="{3DBB83F9-97E3-43BC-818A-2ACC617FC225}" srcOrd="0" destOrd="0" presId="urn:microsoft.com/office/officeart/2005/8/layout/pList1"/>
    <dgm:cxn modelId="{EBB7F2B1-A043-439B-A854-B22C3AC4ABD7}" srcId="{7CAE5372-8328-4A96-A887-C6644C06DC8E}" destId="{912C4D6D-4D29-4D14-9906-1C77D6EEBA83}" srcOrd="0" destOrd="0" parTransId="{435E06D7-E223-4AC0-8E0D-162CDF383716}" sibTransId="{43FF0914-EC20-48AC-853C-6480FECE5FD7}"/>
    <dgm:cxn modelId="{94C67148-0206-4943-8582-A7E4DBDAAF91}" type="presOf" srcId="{5C4A92C4-AD5B-4EBC-8409-940708EC10C2}" destId="{114C7BAD-A185-4C8E-876A-DCC6EAEE883F}" srcOrd="0" destOrd="0" presId="urn:microsoft.com/office/officeart/2005/8/layout/pList1"/>
    <dgm:cxn modelId="{54C2763E-BCF5-4118-86AF-19864B26DBA6}" srcId="{7CAE5372-8328-4A96-A887-C6644C06DC8E}" destId="{6437E8C3-A1B2-4E50-957D-D2148B1C38A5}" srcOrd="2" destOrd="0" parTransId="{2BB32393-2520-4570-8559-AB11AA6279A6}" sibTransId="{0704811D-34A2-4495-9E3E-22C6730121EB}"/>
    <dgm:cxn modelId="{1A5CADF7-2C7C-4395-8C05-F5B420E68EAB}" type="presOf" srcId="{912C4D6D-4D29-4D14-9906-1C77D6EEBA83}" destId="{3F51433B-630F-4DBE-BA3C-E52BC1D6CC2A}" srcOrd="0" destOrd="0" presId="urn:microsoft.com/office/officeart/2005/8/layout/pList1"/>
    <dgm:cxn modelId="{30102F04-F13C-4D02-93AC-EE18CF02260E}" type="presOf" srcId="{EC2A6B5E-C367-47B6-9887-62B0B229AD58}" destId="{221B8253-D17B-4543-A8AB-8C951BA050A9}" srcOrd="0" destOrd="0" presId="urn:microsoft.com/office/officeart/2005/8/layout/pList1"/>
    <dgm:cxn modelId="{30C0F177-6CD0-4C0D-8024-AA9C6EFE5EA3}" type="presOf" srcId="{0704811D-34A2-4495-9E3E-22C6730121EB}" destId="{73867918-59F2-47EB-8B61-08F71A7AE368}" srcOrd="0" destOrd="0" presId="urn:microsoft.com/office/officeart/2005/8/layout/pList1"/>
    <dgm:cxn modelId="{641D413E-5B36-4412-A445-F6A326A299AA}" srcId="{7CAE5372-8328-4A96-A887-C6644C06DC8E}" destId="{5303D509-AC13-405D-886A-9CCF5F26F4B5}" srcOrd="1" destOrd="0" parTransId="{961FB555-BF4E-4E80-8BCC-CEAFE44AF4A3}" sibTransId="{5C4A92C4-AD5B-4EBC-8409-940708EC10C2}"/>
    <dgm:cxn modelId="{0E8CDF16-46B1-402A-BBD2-491DC9C4AE8A}" srcId="{7CAE5372-8328-4A96-A887-C6644C06DC8E}" destId="{EC2A6B5E-C367-47B6-9887-62B0B229AD58}" srcOrd="3" destOrd="0" parTransId="{FB4B19F4-FD9B-47F3-BDF2-39FD012C9D81}" sibTransId="{6FC09F80-12C4-4255-9161-BBF90EE335F4}"/>
    <dgm:cxn modelId="{F735FE3D-262A-41CB-AD18-0C91ACEAAFDC}" type="presOf" srcId="{7CAE5372-8328-4A96-A887-C6644C06DC8E}" destId="{F7DB988A-38CC-49C6-AD3C-FC4DEE130891}" srcOrd="0" destOrd="0" presId="urn:microsoft.com/office/officeart/2005/8/layout/pList1"/>
    <dgm:cxn modelId="{677BB654-96A6-4ADA-8C18-E16B0E54872A}" type="presOf" srcId="{5303D509-AC13-405D-886A-9CCF5F26F4B5}" destId="{9478982E-FF1C-4B48-89A7-2086D46587C5}" srcOrd="0" destOrd="0" presId="urn:microsoft.com/office/officeart/2005/8/layout/pList1"/>
    <dgm:cxn modelId="{71C0838C-DBE9-4A55-9A9C-A4189E52B92F}" type="presParOf" srcId="{F7DB988A-38CC-49C6-AD3C-FC4DEE130891}" destId="{AB1C4840-564C-4F16-B930-298839FFA83C}" srcOrd="0" destOrd="0" presId="urn:microsoft.com/office/officeart/2005/8/layout/pList1"/>
    <dgm:cxn modelId="{44FF3CB0-5E48-4F0E-8F65-85409BED87FF}" type="presParOf" srcId="{AB1C4840-564C-4F16-B930-298839FFA83C}" destId="{AF04D4EB-6826-4090-B795-AF74BB5393CE}" srcOrd="0" destOrd="0" presId="urn:microsoft.com/office/officeart/2005/8/layout/pList1"/>
    <dgm:cxn modelId="{A85FFB84-E2EF-4775-A676-3FA4D6B29B71}" type="presParOf" srcId="{AB1C4840-564C-4F16-B930-298839FFA83C}" destId="{3F51433B-630F-4DBE-BA3C-E52BC1D6CC2A}" srcOrd="1" destOrd="0" presId="urn:microsoft.com/office/officeart/2005/8/layout/pList1"/>
    <dgm:cxn modelId="{9AEFF34F-DB71-439E-AD66-55DB323A5A83}" type="presParOf" srcId="{F7DB988A-38CC-49C6-AD3C-FC4DEE130891}" destId="{6B70A2B4-63C8-4D38-B0F6-17AACCBDEF44}" srcOrd="1" destOrd="0" presId="urn:microsoft.com/office/officeart/2005/8/layout/pList1"/>
    <dgm:cxn modelId="{A87C4A16-2194-43C6-919D-310D7BACF858}" type="presParOf" srcId="{F7DB988A-38CC-49C6-AD3C-FC4DEE130891}" destId="{E12A191D-0D73-4824-87A0-CA3B3517167B}" srcOrd="2" destOrd="0" presId="urn:microsoft.com/office/officeart/2005/8/layout/pList1"/>
    <dgm:cxn modelId="{AB68864B-BAFE-46F9-8C79-159259C398D4}" type="presParOf" srcId="{E12A191D-0D73-4824-87A0-CA3B3517167B}" destId="{BB9FA01D-7C42-44AE-A349-2489AB4FE376}" srcOrd="0" destOrd="0" presId="urn:microsoft.com/office/officeart/2005/8/layout/pList1"/>
    <dgm:cxn modelId="{4FEF2E53-02E4-40A7-BCAA-B2AF28DB6958}" type="presParOf" srcId="{E12A191D-0D73-4824-87A0-CA3B3517167B}" destId="{9478982E-FF1C-4B48-89A7-2086D46587C5}" srcOrd="1" destOrd="0" presId="urn:microsoft.com/office/officeart/2005/8/layout/pList1"/>
    <dgm:cxn modelId="{F81246F1-C645-4B17-8A7C-F721E62493A9}" type="presParOf" srcId="{F7DB988A-38CC-49C6-AD3C-FC4DEE130891}" destId="{114C7BAD-A185-4C8E-876A-DCC6EAEE883F}" srcOrd="3" destOrd="0" presId="urn:microsoft.com/office/officeart/2005/8/layout/pList1"/>
    <dgm:cxn modelId="{988DB98C-CEA4-4F9D-A31F-050742026C78}" type="presParOf" srcId="{F7DB988A-38CC-49C6-AD3C-FC4DEE130891}" destId="{214A35F0-9C92-4218-8DDD-B520B851AA46}" srcOrd="4" destOrd="0" presId="urn:microsoft.com/office/officeart/2005/8/layout/pList1"/>
    <dgm:cxn modelId="{F033B172-2927-4FEC-9C72-E5AE3C090070}" type="presParOf" srcId="{214A35F0-9C92-4218-8DDD-B520B851AA46}" destId="{6F5CCD22-9A31-4EF1-8CA4-B19DC221AE1F}" srcOrd="0" destOrd="0" presId="urn:microsoft.com/office/officeart/2005/8/layout/pList1"/>
    <dgm:cxn modelId="{978F6847-FE7D-45EB-8106-A6D5DBD669F3}" type="presParOf" srcId="{214A35F0-9C92-4218-8DDD-B520B851AA46}" destId="{3DBB83F9-97E3-43BC-818A-2ACC617FC225}" srcOrd="1" destOrd="0" presId="urn:microsoft.com/office/officeart/2005/8/layout/pList1"/>
    <dgm:cxn modelId="{341DD2FF-316D-4AD1-9784-0AAE372346AD}" type="presParOf" srcId="{F7DB988A-38CC-49C6-AD3C-FC4DEE130891}" destId="{73867918-59F2-47EB-8B61-08F71A7AE368}" srcOrd="5" destOrd="0" presId="urn:microsoft.com/office/officeart/2005/8/layout/pList1"/>
    <dgm:cxn modelId="{B3482718-1006-448A-BD60-14CDA10AC3DD}" type="presParOf" srcId="{F7DB988A-38CC-49C6-AD3C-FC4DEE130891}" destId="{CA18F6D6-18AF-411A-9868-7CD51EABB7E0}" srcOrd="6" destOrd="0" presId="urn:microsoft.com/office/officeart/2005/8/layout/pList1"/>
    <dgm:cxn modelId="{49EDB64D-F796-468D-B30C-B6D1074240AA}" type="presParOf" srcId="{CA18F6D6-18AF-411A-9868-7CD51EABB7E0}" destId="{5D591762-3DBB-44A8-BECA-1E251C523AAB}" srcOrd="0" destOrd="0" presId="urn:microsoft.com/office/officeart/2005/8/layout/pList1"/>
    <dgm:cxn modelId="{BEB488D3-6268-4AC0-9079-56E4AC2652E1}" type="presParOf" srcId="{CA18F6D6-18AF-411A-9868-7CD51EABB7E0}" destId="{221B8253-D17B-4543-A8AB-8C951BA050A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98E0A-4C7C-41B4-951F-011F2B9C8075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497A43D-3D1F-4D7C-8024-2CC7A78F817A}">
      <dgm:prSet phldrT="[Metin]" custT="1"/>
      <dgm:spPr/>
      <dgm:t>
        <a:bodyPr/>
        <a:lstStyle/>
        <a:p>
          <a:r>
            <a:rPr lang="tr-TR" sz="2800" dirty="0" smtClean="0">
              <a:solidFill>
                <a:srgbClr val="FF0066"/>
              </a:solidFill>
            </a:rPr>
            <a:t>Eleştirmek</a:t>
          </a:r>
          <a:endParaRPr lang="tr-TR" sz="2800" dirty="0">
            <a:solidFill>
              <a:srgbClr val="FF0066"/>
            </a:solidFill>
          </a:endParaRPr>
        </a:p>
      </dgm:t>
    </dgm:pt>
    <dgm:pt modelId="{8D3162BB-79B3-4B14-87A0-CF4C90B644CD}" type="parTrans" cxnId="{1B8E0467-A621-4CB5-B59E-6A13BAC085C7}">
      <dgm:prSet/>
      <dgm:spPr/>
      <dgm:t>
        <a:bodyPr/>
        <a:lstStyle/>
        <a:p>
          <a:endParaRPr lang="tr-TR"/>
        </a:p>
      </dgm:t>
    </dgm:pt>
    <dgm:pt modelId="{C9B14C38-9E6C-4571-A063-A0FCF197A833}" type="sibTrans" cxnId="{1B8E0467-A621-4CB5-B59E-6A13BAC085C7}">
      <dgm:prSet/>
      <dgm:spPr/>
      <dgm:t>
        <a:bodyPr/>
        <a:lstStyle/>
        <a:p>
          <a:endParaRPr lang="tr-TR"/>
        </a:p>
      </dgm:t>
    </dgm:pt>
    <dgm:pt modelId="{3E43DCEB-2249-4D40-BB88-A6151B632CC7}">
      <dgm:prSet phldrT="[Metin]" custT="1"/>
      <dgm:spPr/>
      <dgm:t>
        <a:bodyPr/>
        <a:lstStyle/>
        <a:p>
          <a:r>
            <a:rPr lang="tr-TR" sz="2800" dirty="0" smtClean="0">
              <a:solidFill>
                <a:srgbClr val="FFFF66"/>
              </a:solidFill>
            </a:rPr>
            <a:t>Kıyaslamak</a:t>
          </a:r>
          <a:endParaRPr lang="tr-TR" sz="2800" dirty="0">
            <a:solidFill>
              <a:srgbClr val="FFFF66"/>
            </a:solidFill>
          </a:endParaRPr>
        </a:p>
      </dgm:t>
    </dgm:pt>
    <dgm:pt modelId="{CEDCCF89-DD7E-40A9-AB27-EC2CF6C3F15A}" type="parTrans" cxnId="{249CCAE7-19FC-4ECC-80E5-7D8F92DDE58B}">
      <dgm:prSet/>
      <dgm:spPr/>
      <dgm:t>
        <a:bodyPr/>
        <a:lstStyle/>
        <a:p>
          <a:endParaRPr lang="tr-TR"/>
        </a:p>
      </dgm:t>
    </dgm:pt>
    <dgm:pt modelId="{4AC44072-72EF-4FEF-B979-09B628108292}" type="sibTrans" cxnId="{249CCAE7-19FC-4ECC-80E5-7D8F92DDE58B}">
      <dgm:prSet/>
      <dgm:spPr/>
      <dgm:t>
        <a:bodyPr/>
        <a:lstStyle/>
        <a:p>
          <a:endParaRPr lang="tr-TR"/>
        </a:p>
      </dgm:t>
    </dgm:pt>
    <dgm:pt modelId="{BD0DC151-9532-425F-AF57-CBEC83ED0D6A}">
      <dgm:prSet phldrT="[Metin]" custT="1"/>
      <dgm:spPr/>
      <dgm:t>
        <a:bodyPr/>
        <a:lstStyle/>
        <a:p>
          <a:r>
            <a:rPr lang="tr-TR" sz="2800" dirty="0" smtClean="0">
              <a:solidFill>
                <a:srgbClr val="FFFF00"/>
              </a:solidFill>
            </a:rPr>
            <a:t>Suçlamak</a:t>
          </a:r>
          <a:endParaRPr lang="tr-TR" sz="2800" dirty="0">
            <a:solidFill>
              <a:srgbClr val="FFFF00"/>
            </a:solidFill>
          </a:endParaRPr>
        </a:p>
      </dgm:t>
    </dgm:pt>
    <dgm:pt modelId="{BEF6B3DA-ACAC-41E4-911E-2BBCD05A646F}" type="parTrans" cxnId="{6D47ADCB-E5F6-4562-9C4F-C3F327141C49}">
      <dgm:prSet/>
      <dgm:spPr/>
      <dgm:t>
        <a:bodyPr/>
        <a:lstStyle/>
        <a:p>
          <a:endParaRPr lang="tr-TR"/>
        </a:p>
      </dgm:t>
    </dgm:pt>
    <dgm:pt modelId="{95E7BEDB-74A5-41B0-9747-363E145591C9}" type="sibTrans" cxnId="{6D47ADCB-E5F6-4562-9C4F-C3F327141C49}">
      <dgm:prSet/>
      <dgm:spPr/>
      <dgm:t>
        <a:bodyPr/>
        <a:lstStyle/>
        <a:p>
          <a:endParaRPr lang="tr-TR"/>
        </a:p>
      </dgm:t>
    </dgm:pt>
    <dgm:pt modelId="{8FAC0276-7DA6-4485-BC2F-7ED87C924788}">
      <dgm:prSet phldrT="[Metin]" custT="1"/>
      <dgm:spPr/>
      <dgm:t>
        <a:bodyPr/>
        <a:lstStyle/>
        <a:p>
          <a:r>
            <a:rPr lang="tr-TR" sz="2800" dirty="0" smtClean="0">
              <a:solidFill>
                <a:srgbClr val="7030A0"/>
              </a:solidFill>
            </a:rPr>
            <a:t>Etiketlemek</a:t>
          </a:r>
          <a:endParaRPr lang="tr-TR" sz="2800" dirty="0">
            <a:solidFill>
              <a:srgbClr val="7030A0"/>
            </a:solidFill>
          </a:endParaRPr>
        </a:p>
      </dgm:t>
    </dgm:pt>
    <dgm:pt modelId="{8AF184BB-6A96-488D-A078-444BC2630904}" type="parTrans" cxnId="{BF795BAC-4BFF-46B5-83DB-20ED391A1E0C}">
      <dgm:prSet/>
      <dgm:spPr/>
      <dgm:t>
        <a:bodyPr/>
        <a:lstStyle/>
        <a:p>
          <a:endParaRPr lang="tr-TR"/>
        </a:p>
      </dgm:t>
    </dgm:pt>
    <dgm:pt modelId="{7C541C45-B4BA-4D3C-A27D-A2460CF8DB2E}" type="sibTrans" cxnId="{BF795BAC-4BFF-46B5-83DB-20ED391A1E0C}">
      <dgm:prSet/>
      <dgm:spPr/>
      <dgm:t>
        <a:bodyPr/>
        <a:lstStyle/>
        <a:p>
          <a:endParaRPr lang="tr-TR"/>
        </a:p>
      </dgm:t>
    </dgm:pt>
    <dgm:pt modelId="{00C1B048-E820-43EA-AE42-4A42829AC7EC}">
      <dgm:prSet phldrT="[Metin]" custT="1"/>
      <dgm:spPr/>
      <dgm:t>
        <a:bodyPr/>
        <a:lstStyle/>
        <a:p>
          <a:r>
            <a:rPr lang="tr-TR" sz="2800" dirty="0" smtClean="0">
              <a:solidFill>
                <a:srgbClr val="FF0000"/>
              </a:solidFill>
            </a:rPr>
            <a:t>Alay Etmek</a:t>
          </a:r>
          <a:endParaRPr lang="tr-TR" sz="2800" dirty="0">
            <a:solidFill>
              <a:srgbClr val="FF0000"/>
            </a:solidFill>
          </a:endParaRPr>
        </a:p>
      </dgm:t>
    </dgm:pt>
    <dgm:pt modelId="{436E812C-8A2B-4549-A923-B7F9D8605272}" type="parTrans" cxnId="{DF84796F-8CC9-483C-8368-31181A9F98C2}">
      <dgm:prSet/>
      <dgm:spPr/>
      <dgm:t>
        <a:bodyPr/>
        <a:lstStyle/>
        <a:p>
          <a:endParaRPr lang="tr-TR"/>
        </a:p>
      </dgm:t>
    </dgm:pt>
    <dgm:pt modelId="{C872147A-A4AA-45FE-8922-4C4E000D6489}" type="sibTrans" cxnId="{DF84796F-8CC9-483C-8368-31181A9F98C2}">
      <dgm:prSet/>
      <dgm:spPr/>
      <dgm:t>
        <a:bodyPr/>
        <a:lstStyle/>
        <a:p>
          <a:endParaRPr lang="tr-TR"/>
        </a:p>
      </dgm:t>
    </dgm:pt>
    <dgm:pt modelId="{BD87B13F-6519-403A-A458-D985B279580C}" type="pres">
      <dgm:prSet presAssocID="{80C98E0A-4C7C-41B4-951F-011F2B9C8075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tr-TR"/>
        </a:p>
      </dgm:t>
    </dgm:pt>
    <dgm:pt modelId="{9BA8BE22-059E-4D4A-B681-D334E3B4E6BF}" type="pres">
      <dgm:prSet presAssocID="{80C98E0A-4C7C-41B4-951F-011F2B9C8075}" presName="arrowNode" presStyleLbl="node1" presStyleIdx="0" presStyleCnt="1" custAng="20052805" custLinFactNeighborX="18566" custLinFactNeighborY="-1336"/>
      <dgm:spPr>
        <a:solidFill>
          <a:srgbClr val="FFFF66"/>
        </a:solidFill>
      </dgm:spPr>
    </dgm:pt>
    <dgm:pt modelId="{992439C6-53D2-420E-8734-53EF0E7C82AC}" type="pres">
      <dgm:prSet presAssocID="{1497A43D-3D1F-4D7C-8024-2CC7A78F817A}" presName="txNode1" presStyleLbl="revTx" presStyleIdx="0" presStyleCnt="5" custLinFactNeighborX="-8106" custLinFactNeighborY="794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58208C-D64D-413F-AE79-71AC73B8ED02}" type="pres">
      <dgm:prSet presAssocID="{3E43DCEB-2249-4D40-BB88-A6151B632CC7}" presName="txNode2" presStyleLbl="revTx" presStyleIdx="1" presStyleCnt="5" custLinFactNeighborX="10233" custLinFactNeighborY="-302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7BCE27-73E0-4D45-84B3-F7DE9A5522AD}" type="pres">
      <dgm:prSet presAssocID="{4AC44072-72EF-4FEF-B979-09B628108292}" presName="dotNode2" presStyleCnt="0"/>
      <dgm:spPr/>
    </dgm:pt>
    <dgm:pt modelId="{0224BA18-5158-417A-8E7B-B7533D8DA06E}" type="pres">
      <dgm:prSet presAssocID="{4AC44072-72EF-4FEF-B979-09B628108292}" presName="dotRepeatNode" presStyleLbl="fgShp" presStyleIdx="0" presStyleCnt="3"/>
      <dgm:spPr/>
      <dgm:t>
        <a:bodyPr/>
        <a:lstStyle/>
        <a:p>
          <a:endParaRPr lang="tr-TR"/>
        </a:p>
      </dgm:t>
    </dgm:pt>
    <dgm:pt modelId="{1D3CCEE8-B6C1-4588-9396-CB95204F58A9}" type="pres">
      <dgm:prSet presAssocID="{BD0DC151-9532-425F-AF57-CBEC83ED0D6A}" presName="txNode3" presStyleLbl="revTx" presStyleIdx="2" presStyleCnt="5" custLinFactNeighborX="-10402" custLinFactNeighborY="56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6E9217-DF2C-466E-8B59-720C45BBC5BC}" type="pres">
      <dgm:prSet presAssocID="{95E7BEDB-74A5-41B0-9747-363E145591C9}" presName="dotNode3" presStyleCnt="0"/>
      <dgm:spPr/>
    </dgm:pt>
    <dgm:pt modelId="{9EAF4B22-BD8D-45D9-BE00-3ABC443ECC03}" type="pres">
      <dgm:prSet presAssocID="{95E7BEDB-74A5-41B0-9747-363E145591C9}" presName="dotRepeatNode" presStyleLbl="fgShp" presStyleIdx="1" presStyleCnt="3"/>
      <dgm:spPr/>
      <dgm:t>
        <a:bodyPr/>
        <a:lstStyle/>
        <a:p>
          <a:endParaRPr lang="tr-TR"/>
        </a:p>
      </dgm:t>
    </dgm:pt>
    <dgm:pt modelId="{E423C3F4-C854-4D4A-BD0D-B43A94BC382B}" type="pres">
      <dgm:prSet presAssocID="{8FAC0276-7DA6-4485-BC2F-7ED87C924788}" presName="txNode4" presStyleLbl="revTx" presStyleIdx="3" presStyleCnt="5" custScaleX="136357" custLinFactY="-12442" custLinFactNeighborX="60599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4F2AA3-9C02-4680-A10C-E0ED671DC56A}" type="pres">
      <dgm:prSet presAssocID="{7C541C45-B4BA-4D3C-A27D-A2460CF8DB2E}" presName="dotNode4" presStyleCnt="0"/>
      <dgm:spPr/>
    </dgm:pt>
    <dgm:pt modelId="{979AF026-8C0B-44D3-9515-F506C48F3370}" type="pres">
      <dgm:prSet presAssocID="{7C541C45-B4BA-4D3C-A27D-A2460CF8DB2E}" presName="dotRepeatNode" presStyleLbl="fgShp" presStyleIdx="2" presStyleCnt="3"/>
      <dgm:spPr/>
      <dgm:t>
        <a:bodyPr/>
        <a:lstStyle/>
        <a:p>
          <a:endParaRPr lang="tr-TR"/>
        </a:p>
      </dgm:t>
    </dgm:pt>
    <dgm:pt modelId="{0B11C6DC-14BC-40AA-BBA2-F5B1310E6067}" type="pres">
      <dgm:prSet presAssocID="{00C1B048-E820-43EA-AE42-4A42829AC7EC}" presName="txNode5" presStyleLbl="revTx" presStyleIdx="4" presStyleCnt="5" custScaleX="94522" custScaleY="101313" custLinFactY="-80792" custLinFactNeighborX="-79473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47ADCB-E5F6-4562-9C4F-C3F327141C49}" srcId="{80C98E0A-4C7C-41B4-951F-011F2B9C8075}" destId="{BD0DC151-9532-425F-AF57-CBEC83ED0D6A}" srcOrd="2" destOrd="0" parTransId="{BEF6B3DA-ACAC-41E4-911E-2BBCD05A646F}" sibTransId="{95E7BEDB-74A5-41B0-9747-363E145591C9}"/>
    <dgm:cxn modelId="{322EA03F-02DB-4F79-B46A-98889F40088F}" type="presOf" srcId="{7C541C45-B4BA-4D3C-A27D-A2460CF8DB2E}" destId="{979AF026-8C0B-44D3-9515-F506C48F3370}" srcOrd="0" destOrd="0" presId="urn:microsoft.com/office/officeart/2009/3/layout/DescendingProcess"/>
    <dgm:cxn modelId="{C26ACD78-A105-435A-96BE-EA347502D0AA}" type="presOf" srcId="{4AC44072-72EF-4FEF-B979-09B628108292}" destId="{0224BA18-5158-417A-8E7B-B7533D8DA06E}" srcOrd="0" destOrd="0" presId="urn:microsoft.com/office/officeart/2009/3/layout/DescendingProcess"/>
    <dgm:cxn modelId="{B7AF1BB0-E1F3-4582-BC22-5916F20C61EF}" type="presOf" srcId="{95E7BEDB-74A5-41B0-9747-363E145591C9}" destId="{9EAF4B22-BD8D-45D9-BE00-3ABC443ECC03}" srcOrd="0" destOrd="0" presId="urn:microsoft.com/office/officeart/2009/3/layout/DescendingProcess"/>
    <dgm:cxn modelId="{1B8E0467-A621-4CB5-B59E-6A13BAC085C7}" srcId="{80C98E0A-4C7C-41B4-951F-011F2B9C8075}" destId="{1497A43D-3D1F-4D7C-8024-2CC7A78F817A}" srcOrd="0" destOrd="0" parTransId="{8D3162BB-79B3-4B14-87A0-CF4C90B644CD}" sibTransId="{C9B14C38-9E6C-4571-A063-A0FCF197A833}"/>
    <dgm:cxn modelId="{BF795BAC-4BFF-46B5-83DB-20ED391A1E0C}" srcId="{80C98E0A-4C7C-41B4-951F-011F2B9C8075}" destId="{8FAC0276-7DA6-4485-BC2F-7ED87C924788}" srcOrd="3" destOrd="0" parTransId="{8AF184BB-6A96-488D-A078-444BC2630904}" sibTransId="{7C541C45-B4BA-4D3C-A27D-A2460CF8DB2E}"/>
    <dgm:cxn modelId="{B6ADD78C-5242-4C5D-A714-CD2054530B9E}" type="presOf" srcId="{1497A43D-3D1F-4D7C-8024-2CC7A78F817A}" destId="{992439C6-53D2-420E-8734-53EF0E7C82AC}" srcOrd="0" destOrd="0" presId="urn:microsoft.com/office/officeart/2009/3/layout/DescendingProcess"/>
    <dgm:cxn modelId="{44FA35EA-C662-46A5-8D25-5330AEC9FA5A}" type="presOf" srcId="{3E43DCEB-2249-4D40-BB88-A6151B632CC7}" destId="{AD58208C-D64D-413F-AE79-71AC73B8ED02}" srcOrd="0" destOrd="0" presId="urn:microsoft.com/office/officeart/2009/3/layout/DescendingProcess"/>
    <dgm:cxn modelId="{12E57DC6-DDFB-4A3D-9535-0E9E19FBFE1F}" type="presOf" srcId="{80C98E0A-4C7C-41B4-951F-011F2B9C8075}" destId="{BD87B13F-6519-403A-A458-D985B279580C}" srcOrd="0" destOrd="0" presId="urn:microsoft.com/office/officeart/2009/3/layout/DescendingProcess"/>
    <dgm:cxn modelId="{DF84796F-8CC9-483C-8368-31181A9F98C2}" srcId="{80C98E0A-4C7C-41B4-951F-011F2B9C8075}" destId="{00C1B048-E820-43EA-AE42-4A42829AC7EC}" srcOrd="4" destOrd="0" parTransId="{436E812C-8A2B-4549-A923-B7F9D8605272}" sibTransId="{C872147A-A4AA-45FE-8922-4C4E000D6489}"/>
    <dgm:cxn modelId="{249CCAE7-19FC-4ECC-80E5-7D8F92DDE58B}" srcId="{80C98E0A-4C7C-41B4-951F-011F2B9C8075}" destId="{3E43DCEB-2249-4D40-BB88-A6151B632CC7}" srcOrd="1" destOrd="0" parTransId="{CEDCCF89-DD7E-40A9-AB27-EC2CF6C3F15A}" sibTransId="{4AC44072-72EF-4FEF-B979-09B628108292}"/>
    <dgm:cxn modelId="{D87D6CE8-6E3E-48BF-A3E3-503B54138687}" type="presOf" srcId="{00C1B048-E820-43EA-AE42-4A42829AC7EC}" destId="{0B11C6DC-14BC-40AA-BBA2-F5B1310E6067}" srcOrd="0" destOrd="0" presId="urn:microsoft.com/office/officeart/2009/3/layout/DescendingProcess"/>
    <dgm:cxn modelId="{60A0A873-C667-4C83-944A-32C21AF632FD}" type="presOf" srcId="{BD0DC151-9532-425F-AF57-CBEC83ED0D6A}" destId="{1D3CCEE8-B6C1-4588-9396-CB95204F58A9}" srcOrd="0" destOrd="0" presId="urn:microsoft.com/office/officeart/2009/3/layout/DescendingProcess"/>
    <dgm:cxn modelId="{1B5C7981-F7FE-4D20-8D29-9FCB7C46FA43}" type="presOf" srcId="{8FAC0276-7DA6-4485-BC2F-7ED87C924788}" destId="{E423C3F4-C854-4D4A-BD0D-B43A94BC382B}" srcOrd="0" destOrd="0" presId="urn:microsoft.com/office/officeart/2009/3/layout/DescendingProcess"/>
    <dgm:cxn modelId="{30F7CD66-8192-418C-9AD7-783C2E57AC9B}" type="presParOf" srcId="{BD87B13F-6519-403A-A458-D985B279580C}" destId="{9BA8BE22-059E-4D4A-B681-D334E3B4E6BF}" srcOrd="0" destOrd="0" presId="urn:microsoft.com/office/officeart/2009/3/layout/DescendingProcess"/>
    <dgm:cxn modelId="{23C5ED5E-92F7-4FF1-ACDC-BC72B4D90DBF}" type="presParOf" srcId="{BD87B13F-6519-403A-A458-D985B279580C}" destId="{992439C6-53D2-420E-8734-53EF0E7C82AC}" srcOrd="1" destOrd="0" presId="urn:microsoft.com/office/officeart/2009/3/layout/DescendingProcess"/>
    <dgm:cxn modelId="{95A37D4D-06A1-4E05-9B56-AFBFFFE93CAE}" type="presParOf" srcId="{BD87B13F-6519-403A-A458-D985B279580C}" destId="{AD58208C-D64D-413F-AE79-71AC73B8ED02}" srcOrd="2" destOrd="0" presId="urn:microsoft.com/office/officeart/2009/3/layout/DescendingProcess"/>
    <dgm:cxn modelId="{AC4A27AF-91A1-4EF9-A718-21FCBBB65707}" type="presParOf" srcId="{BD87B13F-6519-403A-A458-D985B279580C}" destId="{B17BCE27-73E0-4D45-84B3-F7DE9A5522AD}" srcOrd="3" destOrd="0" presId="urn:microsoft.com/office/officeart/2009/3/layout/DescendingProcess"/>
    <dgm:cxn modelId="{9735DC49-D7E2-4BE5-B7A4-F7EBD55F01CA}" type="presParOf" srcId="{B17BCE27-73E0-4D45-84B3-F7DE9A5522AD}" destId="{0224BA18-5158-417A-8E7B-B7533D8DA06E}" srcOrd="0" destOrd="0" presId="urn:microsoft.com/office/officeart/2009/3/layout/DescendingProcess"/>
    <dgm:cxn modelId="{2584ABC1-197D-4A11-9796-1589C4DF0214}" type="presParOf" srcId="{BD87B13F-6519-403A-A458-D985B279580C}" destId="{1D3CCEE8-B6C1-4588-9396-CB95204F58A9}" srcOrd="4" destOrd="0" presId="urn:microsoft.com/office/officeart/2009/3/layout/DescendingProcess"/>
    <dgm:cxn modelId="{4025EC74-171E-4414-B86A-AB893C53ED79}" type="presParOf" srcId="{BD87B13F-6519-403A-A458-D985B279580C}" destId="{7E6E9217-DF2C-466E-8B59-720C45BBC5BC}" srcOrd="5" destOrd="0" presId="urn:microsoft.com/office/officeart/2009/3/layout/DescendingProcess"/>
    <dgm:cxn modelId="{2CB562E1-2E0A-42BF-A44D-9D89B7ED7B48}" type="presParOf" srcId="{7E6E9217-DF2C-466E-8B59-720C45BBC5BC}" destId="{9EAF4B22-BD8D-45D9-BE00-3ABC443ECC03}" srcOrd="0" destOrd="0" presId="urn:microsoft.com/office/officeart/2009/3/layout/DescendingProcess"/>
    <dgm:cxn modelId="{3F4428A7-3E52-430C-94EC-73154BE7F090}" type="presParOf" srcId="{BD87B13F-6519-403A-A458-D985B279580C}" destId="{E423C3F4-C854-4D4A-BD0D-B43A94BC382B}" srcOrd="6" destOrd="0" presId="urn:microsoft.com/office/officeart/2009/3/layout/DescendingProcess"/>
    <dgm:cxn modelId="{1A329836-DDCC-4E98-9E44-18BD0EB72C87}" type="presParOf" srcId="{BD87B13F-6519-403A-A458-D985B279580C}" destId="{F34F2AA3-9C02-4680-A10C-E0ED671DC56A}" srcOrd="7" destOrd="0" presId="urn:microsoft.com/office/officeart/2009/3/layout/DescendingProcess"/>
    <dgm:cxn modelId="{C9FA913B-56BF-4FC2-965A-FF50CDBD60F5}" type="presParOf" srcId="{F34F2AA3-9C02-4680-A10C-E0ED671DC56A}" destId="{979AF026-8C0B-44D3-9515-F506C48F3370}" srcOrd="0" destOrd="0" presId="urn:microsoft.com/office/officeart/2009/3/layout/DescendingProcess"/>
    <dgm:cxn modelId="{D6CB5B3C-9EB6-448A-9C4E-088AF0551C27}" type="presParOf" srcId="{BD87B13F-6519-403A-A458-D985B279580C}" destId="{0B11C6DC-14BC-40AA-BBA2-F5B1310E6067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474C7-E3F0-46CA-BCFC-E222EFD5F5AA}">
      <dsp:nvSpPr>
        <dsp:cNvPr id="0" name=""/>
        <dsp:cNvSpPr/>
      </dsp:nvSpPr>
      <dsp:spPr>
        <a:xfrm>
          <a:off x="0" y="43131"/>
          <a:ext cx="6606540" cy="1234440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Kültürel Kabuller</a:t>
          </a:r>
          <a:endParaRPr lang="tr-TR" sz="3200" kern="1200" dirty="0"/>
        </a:p>
      </dsp:txBody>
      <dsp:txXfrm>
        <a:off x="36156" y="79287"/>
        <a:ext cx="5274481" cy="1162128"/>
      </dsp:txXfrm>
    </dsp:sp>
    <dsp:sp modelId="{234C7D58-E5CE-41EE-997A-D86EAD9CADBA}">
      <dsp:nvSpPr>
        <dsp:cNvPr id="0" name=""/>
        <dsp:cNvSpPr/>
      </dsp:nvSpPr>
      <dsp:spPr>
        <a:xfrm>
          <a:off x="582929" y="1440179"/>
          <a:ext cx="6606540" cy="1234440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Arkadaş Çevresi</a:t>
          </a:r>
        </a:p>
      </dsp:txBody>
      <dsp:txXfrm>
        <a:off x="619085" y="1476335"/>
        <a:ext cx="5148912" cy="1162128"/>
      </dsp:txXfrm>
    </dsp:sp>
    <dsp:sp modelId="{70572412-B89F-4789-9CAC-8097C91E8260}">
      <dsp:nvSpPr>
        <dsp:cNvPr id="0" name=""/>
        <dsp:cNvSpPr/>
      </dsp:nvSpPr>
      <dsp:spPr>
        <a:xfrm>
          <a:off x="1160442" y="2707427"/>
          <a:ext cx="6606540" cy="123444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Suç ve Çete Örgütleri</a:t>
          </a:r>
          <a:endParaRPr lang="tr-TR" sz="2800" kern="1200" dirty="0"/>
        </a:p>
      </dsp:txBody>
      <dsp:txXfrm>
        <a:off x="1196598" y="2743583"/>
        <a:ext cx="5148912" cy="1162128"/>
      </dsp:txXfrm>
    </dsp:sp>
    <dsp:sp modelId="{1722E0E8-4564-41D9-A3DC-9D48A03F1FF2}">
      <dsp:nvSpPr>
        <dsp:cNvPr id="0" name=""/>
        <dsp:cNvSpPr/>
      </dsp:nvSpPr>
      <dsp:spPr>
        <a:xfrm>
          <a:off x="580415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5984691" y="936117"/>
        <a:ext cx="441312" cy="603795"/>
      </dsp:txXfrm>
    </dsp:sp>
    <dsp:sp modelId="{493D8514-50ED-4EA4-868C-729AB7D50D39}">
      <dsp:nvSpPr>
        <dsp:cNvPr id="0" name=""/>
        <dsp:cNvSpPr/>
      </dsp:nvSpPr>
      <dsp:spPr>
        <a:xfrm>
          <a:off x="638708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6567621" y="2368067"/>
        <a:ext cx="441312" cy="603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9166C-9AD7-4007-8F40-B899168F6151}">
      <dsp:nvSpPr>
        <dsp:cNvPr id="0" name=""/>
        <dsp:cNvSpPr/>
      </dsp:nvSpPr>
      <dsp:spPr>
        <a:xfrm>
          <a:off x="-3858713" y="-644473"/>
          <a:ext cx="5004489" cy="5004489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158E-A951-4348-B296-074C86817102}">
      <dsp:nvSpPr>
        <dsp:cNvPr id="0" name=""/>
        <dsp:cNvSpPr/>
      </dsp:nvSpPr>
      <dsp:spPr>
        <a:xfrm>
          <a:off x="1114642" y="1041942"/>
          <a:ext cx="6657757" cy="178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460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/>
            <a:t>Düşük akademik başarı</a:t>
          </a:r>
          <a:endParaRPr lang="tr-TR" sz="2800" kern="1200" dirty="0"/>
        </a:p>
      </dsp:txBody>
      <dsp:txXfrm>
        <a:off x="1114642" y="1041942"/>
        <a:ext cx="6657757" cy="1783428"/>
      </dsp:txXfrm>
    </dsp:sp>
    <dsp:sp modelId="{C6C8D717-1D5C-4260-84C6-5DD67446232E}">
      <dsp:nvSpPr>
        <dsp:cNvPr id="0" name=""/>
        <dsp:cNvSpPr/>
      </dsp:nvSpPr>
      <dsp:spPr>
        <a:xfrm>
          <a:off x="0" y="743128"/>
          <a:ext cx="2229285" cy="22292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2A0E8-55C0-4EF0-85F5-67C3AB110D83}">
      <dsp:nvSpPr>
        <dsp:cNvPr id="0" name=""/>
        <dsp:cNvSpPr/>
      </dsp:nvSpPr>
      <dsp:spPr>
        <a:xfrm>
          <a:off x="0" y="489419"/>
          <a:ext cx="82715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611EA-A63C-479A-A68A-32A2AA5FF075}">
      <dsp:nvSpPr>
        <dsp:cNvPr id="0" name=""/>
        <dsp:cNvSpPr/>
      </dsp:nvSpPr>
      <dsp:spPr>
        <a:xfrm>
          <a:off x="388414" y="170912"/>
          <a:ext cx="5790064" cy="915120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51" tIns="0" rIns="2188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</a:rPr>
            <a:t>Model olma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433086" y="215584"/>
        <a:ext cx="5700720" cy="825776"/>
      </dsp:txXfrm>
    </dsp:sp>
    <dsp:sp modelId="{574D2977-E174-49B6-BF35-78DEB5217CD9}">
      <dsp:nvSpPr>
        <dsp:cNvPr id="0" name=""/>
        <dsp:cNvSpPr/>
      </dsp:nvSpPr>
      <dsp:spPr>
        <a:xfrm>
          <a:off x="0" y="1895579"/>
          <a:ext cx="82715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D0940-E0D1-4DD3-AE2D-94207D65547A}">
      <dsp:nvSpPr>
        <dsp:cNvPr id="0" name=""/>
        <dsp:cNvSpPr/>
      </dsp:nvSpPr>
      <dsp:spPr>
        <a:xfrm>
          <a:off x="413576" y="1438019"/>
          <a:ext cx="5790064" cy="915120"/>
        </a:xfrm>
        <a:prstGeom prst="roundRect">
          <a:avLst/>
        </a:prstGeom>
        <a:solidFill>
          <a:srgbClr val="DCE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51" tIns="0" rIns="2188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</a:rPr>
            <a:t>Çocuk yetiştirme tutumu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458248" y="1482691"/>
        <a:ext cx="5700720" cy="825776"/>
      </dsp:txXfrm>
    </dsp:sp>
    <dsp:sp modelId="{EE9A925D-B647-4B39-88DD-F05BF30F499F}">
      <dsp:nvSpPr>
        <dsp:cNvPr id="0" name=""/>
        <dsp:cNvSpPr/>
      </dsp:nvSpPr>
      <dsp:spPr>
        <a:xfrm>
          <a:off x="0" y="3301740"/>
          <a:ext cx="82715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FA267-78A2-4483-88D5-95E2026E3880}">
      <dsp:nvSpPr>
        <dsp:cNvPr id="0" name=""/>
        <dsp:cNvSpPr/>
      </dsp:nvSpPr>
      <dsp:spPr>
        <a:xfrm>
          <a:off x="413576" y="2844180"/>
          <a:ext cx="5790064" cy="91512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51" tIns="0" rIns="2188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</a:rPr>
            <a:t>Geçmişinde şiddete maruz kalma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458248" y="2888852"/>
        <a:ext cx="5700720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4D4EB-6826-4090-B795-AF74BB5393CE}">
      <dsp:nvSpPr>
        <dsp:cNvPr id="0" name=""/>
        <dsp:cNvSpPr/>
      </dsp:nvSpPr>
      <dsp:spPr>
        <a:xfrm>
          <a:off x="1012242" y="1067"/>
          <a:ext cx="2224789" cy="153288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1433B-630F-4DBE-BA3C-E52BC1D6CC2A}">
      <dsp:nvSpPr>
        <dsp:cNvPr id="0" name=""/>
        <dsp:cNvSpPr/>
      </dsp:nvSpPr>
      <dsp:spPr>
        <a:xfrm>
          <a:off x="1012242" y="1533947"/>
          <a:ext cx="2224789" cy="82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900" kern="1200" dirty="0"/>
        </a:p>
      </dsp:txBody>
      <dsp:txXfrm>
        <a:off x="1012242" y="1533947"/>
        <a:ext cx="2224789" cy="825397"/>
      </dsp:txXfrm>
    </dsp:sp>
    <dsp:sp modelId="{BB9FA01D-7C42-44AE-A349-2489AB4FE376}">
      <dsp:nvSpPr>
        <dsp:cNvPr id="0" name=""/>
        <dsp:cNvSpPr/>
      </dsp:nvSpPr>
      <dsp:spPr>
        <a:xfrm>
          <a:off x="3459605" y="1067"/>
          <a:ext cx="2224789" cy="153288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982E-FF1C-4B48-89A7-2086D46587C5}">
      <dsp:nvSpPr>
        <dsp:cNvPr id="0" name=""/>
        <dsp:cNvSpPr/>
      </dsp:nvSpPr>
      <dsp:spPr>
        <a:xfrm>
          <a:off x="3459605" y="1533947"/>
          <a:ext cx="2224789" cy="82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900" kern="1200" dirty="0"/>
        </a:p>
      </dsp:txBody>
      <dsp:txXfrm>
        <a:off x="3459605" y="1533947"/>
        <a:ext cx="2224789" cy="825397"/>
      </dsp:txXfrm>
    </dsp:sp>
    <dsp:sp modelId="{6F5CCD22-9A31-4EF1-8CA4-B19DC221AE1F}">
      <dsp:nvSpPr>
        <dsp:cNvPr id="0" name=""/>
        <dsp:cNvSpPr/>
      </dsp:nvSpPr>
      <dsp:spPr>
        <a:xfrm>
          <a:off x="5906967" y="1067"/>
          <a:ext cx="2224789" cy="1532880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B83F9-97E3-43BC-818A-2ACC617FC225}">
      <dsp:nvSpPr>
        <dsp:cNvPr id="0" name=""/>
        <dsp:cNvSpPr/>
      </dsp:nvSpPr>
      <dsp:spPr>
        <a:xfrm>
          <a:off x="5906967" y="1533947"/>
          <a:ext cx="2224789" cy="82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900" kern="1200" dirty="0"/>
        </a:p>
      </dsp:txBody>
      <dsp:txXfrm>
        <a:off x="5906967" y="1533947"/>
        <a:ext cx="2224789" cy="825397"/>
      </dsp:txXfrm>
    </dsp:sp>
    <dsp:sp modelId="{5D591762-3DBB-44A8-BECA-1E251C523AAB}">
      <dsp:nvSpPr>
        <dsp:cNvPr id="0" name=""/>
        <dsp:cNvSpPr/>
      </dsp:nvSpPr>
      <dsp:spPr>
        <a:xfrm>
          <a:off x="3459605" y="2581823"/>
          <a:ext cx="2224789" cy="1532880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B8253-D17B-4543-A8AB-8C951BA050A9}">
      <dsp:nvSpPr>
        <dsp:cNvPr id="0" name=""/>
        <dsp:cNvSpPr/>
      </dsp:nvSpPr>
      <dsp:spPr>
        <a:xfrm>
          <a:off x="3459605" y="4114703"/>
          <a:ext cx="2224789" cy="82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900" kern="1200" dirty="0"/>
        </a:p>
      </dsp:txBody>
      <dsp:txXfrm>
        <a:off x="3459605" y="4114703"/>
        <a:ext cx="2224789" cy="825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8BE22-059E-4D4A-B681-D334E3B4E6BF}">
      <dsp:nvSpPr>
        <dsp:cNvPr id="0" name=""/>
        <dsp:cNvSpPr/>
      </dsp:nvSpPr>
      <dsp:spPr>
        <a:xfrm rot="2849179">
          <a:off x="2092141" y="822272"/>
          <a:ext cx="3834724" cy="2674242"/>
        </a:xfrm>
        <a:prstGeom prst="swooshArrow">
          <a:avLst>
            <a:gd name="adj1" fmla="val 16310"/>
            <a:gd name="adj2" fmla="val 31370"/>
          </a:avLst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4BA18-5158-417A-8E7B-B7533D8DA06E}">
      <dsp:nvSpPr>
        <dsp:cNvPr id="0" name=""/>
        <dsp:cNvSpPr/>
      </dsp:nvSpPr>
      <dsp:spPr>
        <a:xfrm>
          <a:off x="2848239" y="1230806"/>
          <a:ext cx="96838" cy="9683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F4B22-BD8D-45D9-BE00-3ABC443ECC03}">
      <dsp:nvSpPr>
        <dsp:cNvPr id="0" name=""/>
        <dsp:cNvSpPr/>
      </dsp:nvSpPr>
      <dsp:spPr>
        <a:xfrm>
          <a:off x="3511318" y="1765641"/>
          <a:ext cx="96838" cy="9683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AF026-8C0B-44D3-9515-F506C48F3370}">
      <dsp:nvSpPr>
        <dsp:cNvPr id="0" name=""/>
        <dsp:cNvSpPr/>
      </dsp:nvSpPr>
      <dsp:spPr>
        <a:xfrm>
          <a:off x="4008261" y="2391095"/>
          <a:ext cx="96838" cy="9683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39C6-53D2-420E-8734-53EF0E7C82AC}">
      <dsp:nvSpPr>
        <dsp:cNvPr id="0" name=""/>
        <dsp:cNvSpPr/>
      </dsp:nvSpPr>
      <dsp:spPr>
        <a:xfrm>
          <a:off x="1008118" y="562558"/>
          <a:ext cx="1807953" cy="71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0066"/>
              </a:solidFill>
            </a:rPr>
            <a:t>Eleştirmek</a:t>
          </a:r>
          <a:endParaRPr lang="tr-TR" sz="2800" kern="1200" dirty="0">
            <a:solidFill>
              <a:srgbClr val="FF0066"/>
            </a:solidFill>
          </a:endParaRPr>
        </a:p>
      </dsp:txBody>
      <dsp:txXfrm>
        <a:off x="1008118" y="562558"/>
        <a:ext cx="1807953" cy="710743"/>
      </dsp:txXfrm>
    </dsp:sp>
    <dsp:sp modelId="{AD58208C-D64D-413F-AE79-71AC73B8ED02}">
      <dsp:nvSpPr>
        <dsp:cNvPr id="0" name=""/>
        <dsp:cNvSpPr/>
      </dsp:nvSpPr>
      <dsp:spPr>
        <a:xfrm>
          <a:off x="3672408" y="708904"/>
          <a:ext cx="2638635" cy="71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FF66"/>
              </a:solidFill>
            </a:rPr>
            <a:t>Kıyaslamak</a:t>
          </a:r>
          <a:endParaRPr lang="tr-TR" sz="2800" kern="1200" dirty="0">
            <a:solidFill>
              <a:srgbClr val="FFFF66"/>
            </a:solidFill>
          </a:endParaRPr>
        </a:p>
      </dsp:txBody>
      <dsp:txXfrm>
        <a:off x="3672408" y="708904"/>
        <a:ext cx="2638635" cy="710743"/>
      </dsp:txXfrm>
    </dsp:sp>
    <dsp:sp modelId="{1D3CCEE8-B6C1-4588-9396-CB95204F58A9}">
      <dsp:nvSpPr>
        <dsp:cNvPr id="0" name=""/>
        <dsp:cNvSpPr/>
      </dsp:nvSpPr>
      <dsp:spPr>
        <a:xfrm>
          <a:off x="936110" y="1498661"/>
          <a:ext cx="2101135" cy="71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FF00"/>
              </a:solidFill>
            </a:rPr>
            <a:t>Suçlamak</a:t>
          </a:r>
          <a:endParaRPr lang="tr-TR" sz="2800" kern="1200" dirty="0">
            <a:solidFill>
              <a:srgbClr val="FFFF00"/>
            </a:solidFill>
          </a:endParaRPr>
        </a:p>
      </dsp:txBody>
      <dsp:txXfrm>
        <a:off x="936110" y="1498661"/>
        <a:ext cx="2101135" cy="710743"/>
      </dsp:txXfrm>
    </dsp:sp>
    <dsp:sp modelId="{E423C3F4-C854-4D4A-BD0D-B43A94BC382B}">
      <dsp:nvSpPr>
        <dsp:cNvPr id="0" name=""/>
        <dsp:cNvSpPr/>
      </dsp:nvSpPr>
      <dsp:spPr>
        <a:xfrm>
          <a:off x="5112563" y="1284969"/>
          <a:ext cx="2198755" cy="71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7030A0"/>
              </a:solidFill>
            </a:rPr>
            <a:t>Etiketlemek</a:t>
          </a:r>
          <a:endParaRPr lang="tr-TR" sz="2800" kern="1200" dirty="0">
            <a:solidFill>
              <a:srgbClr val="7030A0"/>
            </a:solidFill>
          </a:endParaRPr>
        </a:p>
      </dsp:txBody>
      <dsp:txXfrm>
        <a:off x="5112563" y="1284969"/>
        <a:ext cx="2198755" cy="710743"/>
      </dsp:txXfrm>
    </dsp:sp>
    <dsp:sp modelId="{0B11C6DC-14BC-40AA-BBA2-F5B1310E6067}">
      <dsp:nvSpPr>
        <dsp:cNvPr id="0" name=""/>
        <dsp:cNvSpPr/>
      </dsp:nvSpPr>
      <dsp:spPr>
        <a:xfrm>
          <a:off x="1723101" y="2439437"/>
          <a:ext cx="2309343" cy="7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0000"/>
              </a:solidFill>
            </a:rPr>
            <a:t>Alay Etmek</a:t>
          </a:r>
          <a:endParaRPr lang="tr-TR" sz="2800" kern="1200" dirty="0">
            <a:solidFill>
              <a:srgbClr val="FF0000"/>
            </a:solidFill>
          </a:endParaRPr>
        </a:p>
      </dsp:txBody>
      <dsp:txXfrm>
        <a:off x="1723101" y="2439437"/>
        <a:ext cx="2309343" cy="720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2E54-75C0-4807-B186-13D8791A751A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F757E-C4C1-4CE6-8EE8-024173E3A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74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35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35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35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9DD452C-DC88-4220-A82B-A593911C4C8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8A1B8-BF65-4A1B-84A5-5E2BE8A4B98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BC03-FE84-4F08-BBC2-86F399DE611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79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997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53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1197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89004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5219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29767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7225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285E7-6DF4-4D88-9107-BACDF5B90E6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91757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138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62074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38785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877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0484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37CE0-C220-498D-868E-99E1BF90ED0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EDEF-2560-4105-962F-74C0A1D8DFB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7AB0E-9277-4BE0-9EBD-4A1F804CECA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3CB39-DC7A-4B91-9C6F-CF163C1C9FF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75E58-8CE3-4B80-AAB5-0B6EE7CB428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0C045-BFE7-4CE6-AFC7-AFF008D784E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79519-2294-465D-95CA-A60CACF6EDF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2EBD01-179A-4EA7-B2D8-D41D9971705C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74" r:id="rId13"/>
    <p:sldLayoutId id="2147483675" r:id="rId14"/>
  </p:sldLayoutIdLst>
  <p:transition spd="slow"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5926D7-4E5A-4624-8ECD-708C9D0BF4B7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21.11.2024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156C19-8A59-4037-9982-F4309CB1B7D5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4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602013" y="234888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7200" b="1" dirty="0" smtClean="0">
                <a:latin typeface="Arial" pitchFamily="34" charset="0"/>
                <a:cs typeface="Arial" pitchFamily="34" charset="0"/>
              </a:rPr>
              <a:t>ŞİDDETİ ÖNLEME</a:t>
            </a:r>
            <a:endParaRPr lang="tr-TR" sz="7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4000" dirty="0" smtClean="0"/>
              <a:t>OKULLARDA KARŞILAŞILAN ŞİDDET TÜRLERİ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r-TR" sz="2800" b="0" dirty="0" smtClean="0">
              <a:solidFill>
                <a:srgbClr val="FF9933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r-TR" sz="2800" b="0" dirty="0" smtClean="0">
              <a:solidFill>
                <a:srgbClr val="FF9933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0" dirty="0" smtClean="0">
                <a:solidFill>
                  <a:srgbClr val="FF9933"/>
                </a:solidFill>
              </a:rPr>
              <a:t>Tokat atmak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0" dirty="0" smtClean="0">
                <a:solidFill>
                  <a:srgbClr val="FF9933"/>
                </a:solidFill>
              </a:rPr>
              <a:t>Vurmak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0" dirty="0" smtClean="0">
                <a:solidFill>
                  <a:srgbClr val="FF9933"/>
                </a:solidFill>
              </a:rPr>
              <a:t>Çimdiklemek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0" dirty="0" smtClean="0">
                <a:solidFill>
                  <a:srgbClr val="FF9933"/>
                </a:solidFill>
              </a:rPr>
              <a:t>Elle kemerle sopayla veya diğer araçlarla dövmek gibi</a:t>
            </a:r>
            <a:endParaRPr lang="tr-TR" sz="2400" dirty="0" smtClean="0"/>
          </a:p>
        </p:txBody>
      </p:sp>
      <p:pic>
        <p:nvPicPr>
          <p:cNvPr id="5124" name="Picture 7" descr="10302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58938"/>
            <a:ext cx="4038600" cy="440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9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ulut Belirtme Çizgisi 13"/>
          <p:cNvSpPr/>
          <p:nvPr/>
        </p:nvSpPr>
        <p:spPr bwMode="auto">
          <a:xfrm>
            <a:off x="2548327" y="2896912"/>
            <a:ext cx="3963622" cy="2989581"/>
          </a:xfrm>
          <a:prstGeom prst="cloudCallout">
            <a:avLst/>
          </a:prstGeom>
          <a:solidFill>
            <a:srgbClr val="F3A7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r-TR" sz="3200" dirty="0" smtClean="0">
              <a:solidFill>
                <a:srgbClr val="000000"/>
              </a:solidFill>
            </a:endParaRPr>
          </a:p>
          <a:p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tr-TR" sz="3200" dirty="0" smtClean="0">
                <a:solidFill>
                  <a:srgbClr val="000000"/>
                </a:solidFill>
              </a:rPr>
              <a:t>   Eleştirme</a:t>
            </a:r>
          </a:p>
        </p:txBody>
      </p:sp>
      <p:sp>
        <p:nvSpPr>
          <p:cNvPr id="20" name="Bulut Belirtme Çizgisi 19"/>
          <p:cNvSpPr/>
          <p:nvPr/>
        </p:nvSpPr>
        <p:spPr bwMode="auto">
          <a:xfrm>
            <a:off x="2548327" y="2807795"/>
            <a:ext cx="3937414" cy="3078698"/>
          </a:xfrm>
          <a:prstGeom prst="cloudCallout">
            <a:avLst/>
          </a:prstGeom>
          <a:solidFill>
            <a:srgbClr val="F3A7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r-TR" sz="3200" dirty="0" smtClean="0">
              <a:solidFill>
                <a:srgbClr val="000000"/>
              </a:solidFill>
            </a:endParaRPr>
          </a:p>
          <a:p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tr-TR" sz="3200" dirty="0" smtClean="0">
                <a:solidFill>
                  <a:srgbClr val="000000"/>
                </a:solidFill>
              </a:rPr>
              <a:t>Alay Etme</a:t>
            </a:r>
          </a:p>
        </p:txBody>
      </p:sp>
      <p:sp>
        <p:nvSpPr>
          <p:cNvPr id="8" name="Bulut Belirtme Çizgisi 7"/>
          <p:cNvSpPr/>
          <p:nvPr/>
        </p:nvSpPr>
        <p:spPr bwMode="auto">
          <a:xfrm>
            <a:off x="2579618" y="2752391"/>
            <a:ext cx="3938390" cy="3189505"/>
          </a:xfrm>
          <a:prstGeom prst="cloudCallout">
            <a:avLst/>
          </a:prstGeom>
          <a:solidFill>
            <a:srgbClr val="F3A7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r-TR" sz="3200" dirty="0" smtClean="0">
              <a:solidFill>
                <a:srgbClr val="000000"/>
              </a:solidFill>
            </a:endParaRPr>
          </a:p>
          <a:p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tr-TR" sz="3200" dirty="0" smtClean="0">
                <a:solidFill>
                  <a:srgbClr val="000000"/>
                </a:solidFill>
              </a:rPr>
              <a:t> Aşırı Baskı</a:t>
            </a:r>
          </a:p>
        </p:txBody>
      </p:sp>
      <p:sp>
        <p:nvSpPr>
          <p:cNvPr id="16" name="Bulut Belirtme Çizgisi 15"/>
          <p:cNvSpPr/>
          <p:nvPr/>
        </p:nvSpPr>
        <p:spPr bwMode="auto">
          <a:xfrm>
            <a:off x="2596820" y="2740692"/>
            <a:ext cx="3841403" cy="3432579"/>
          </a:xfrm>
          <a:prstGeom prst="cloudCallout">
            <a:avLst/>
          </a:prstGeom>
          <a:solidFill>
            <a:srgbClr val="F3A7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r-TR" sz="3200" dirty="0" smtClean="0">
              <a:solidFill>
                <a:srgbClr val="000000"/>
              </a:solidFill>
            </a:endParaRPr>
          </a:p>
          <a:p>
            <a:r>
              <a:rPr lang="tr-TR" sz="3200" dirty="0" smtClean="0">
                <a:solidFill>
                  <a:srgbClr val="000000"/>
                </a:solidFill>
              </a:rPr>
              <a:t>   Korkutma</a:t>
            </a:r>
          </a:p>
        </p:txBody>
      </p:sp>
      <p:sp>
        <p:nvSpPr>
          <p:cNvPr id="6" name="Bulut Belirtme Çizgisi 5"/>
          <p:cNvSpPr/>
          <p:nvPr/>
        </p:nvSpPr>
        <p:spPr bwMode="auto">
          <a:xfrm>
            <a:off x="2643804" y="2789863"/>
            <a:ext cx="3899436" cy="3383408"/>
          </a:xfrm>
          <a:prstGeom prst="cloudCallout">
            <a:avLst/>
          </a:prstGeom>
          <a:solidFill>
            <a:srgbClr val="F3A7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r-TR" sz="3200" dirty="0" smtClean="0">
              <a:solidFill>
                <a:srgbClr val="000000"/>
              </a:solidFill>
            </a:endParaRPr>
          </a:p>
          <a:p>
            <a:r>
              <a:rPr lang="tr-TR" sz="3200" dirty="0" smtClean="0">
                <a:solidFill>
                  <a:srgbClr val="000000"/>
                </a:solidFill>
              </a:rPr>
              <a:t>Yalnız Bırakma</a:t>
            </a:r>
          </a:p>
        </p:txBody>
      </p:sp>
      <p:sp>
        <p:nvSpPr>
          <p:cNvPr id="4" name="Bulut Belirtme Çizgisi 3"/>
          <p:cNvSpPr/>
          <p:nvPr/>
        </p:nvSpPr>
        <p:spPr bwMode="auto">
          <a:xfrm>
            <a:off x="2643804" y="2852072"/>
            <a:ext cx="3929694" cy="3258990"/>
          </a:xfrm>
          <a:prstGeom prst="cloudCallout">
            <a:avLst/>
          </a:prstGeom>
          <a:solidFill>
            <a:srgbClr val="F3A7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r-TR" sz="3200" dirty="0" smtClean="0">
              <a:solidFill>
                <a:srgbClr val="000000"/>
              </a:solidFill>
            </a:endParaRPr>
          </a:p>
          <a:p>
            <a:r>
              <a:rPr lang="tr-TR" sz="3200" dirty="0" smtClean="0">
                <a:solidFill>
                  <a:srgbClr val="000000"/>
                </a:solidFill>
              </a:rPr>
              <a:t>Değer Vermeme</a:t>
            </a:r>
          </a:p>
        </p:txBody>
      </p:sp>
      <p:sp>
        <p:nvSpPr>
          <p:cNvPr id="18" name="Bulut Belirtme Çizgisi 17"/>
          <p:cNvSpPr/>
          <p:nvPr/>
        </p:nvSpPr>
        <p:spPr bwMode="auto">
          <a:xfrm>
            <a:off x="2652244" y="2825383"/>
            <a:ext cx="3921254" cy="3312368"/>
          </a:xfrm>
          <a:prstGeom prst="cloudCallout">
            <a:avLst/>
          </a:prstGeom>
          <a:solidFill>
            <a:srgbClr val="F3A7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r-TR" sz="3200" dirty="0" smtClean="0">
              <a:solidFill>
                <a:srgbClr val="000000"/>
              </a:solidFill>
            </a:endParaRPr>
          </a:p>
          <a:p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tr-TR" sz="3200" dirty="0" smtClean="0">
                <a:solidFill>
                  <a:srgbClr val="000000"/>
                </a:solidFill>
              </a:rPr>
              <a:t> Aşağılama</a:t>
            </a:r>
          </a:p>
        </p:txBody>
      </p:sp>
      <p:sp>
        <p:nvSpPr>
          <p:cNvPr id="22" name="Bulut Belirtme Çizgisi 21"/>
          <p:cNvSpPr/>
          <p:nvPr/>
        </p:nvSpPr>
        <p:spPr bwMode="auto">
          <a:xfrm>
            <a:off x="2672373" y="2870397"/>
            <a:ext cx="3845001" cy="3249125"/>
          </a:xfrm>
          <a:prstGeom prst="cloudCallout">
            <a:avLst/>
          </a:prstGeom>
          <a:solidFill>
            <a:srgbClr val="F3A7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tr-TR" sz="3200" dirty="0" smtClean="0">
              <a:solidFill>
                <a:srgbClr val="000000"/>
              </a:solidFill>
            </a:endParaRPr>
          </a:p>
          <a:p>
            <a:r>
              <a:rPr lang="tr-TR" sz="3200" dirty="0" smtClean="0">
                <a:solidFill>
                  <a:srgbClr val="000000"/>
                </a:solidFill>
              </a:rPr>
              <a:t>   Reddetme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Şiddet Türleri</a:t>
            </a:r>
            <a:endParaRPr lang="tr-TR" sz="4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flipV="1">
            <a:off x="8100392" y="764705"/>
            <a:ext cx="7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rgbClr val="000000"/>
              </a:solidFill>
            </a:endParaRPr>
          </a:p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102491" y="2067524"/>
            <a:ext cx="348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2</a:t>
            </a:r>
            <a:r>
              <a:rPr lang="tr-TR" sz="2800" dirty="0" smtClean="0"/>
              <a:t>. psikolojik Şiddet</a:t>
            </a:r>
            <a:endParaRPr lang="tr-TR" sz="2800" dirty="0"/>
          </a:p>
        </p:txBody>
      </p:sp>
      <p:pic>
        <p:nvPicPr>
          <p:cNvPr id="13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04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8" grpId="0" animBg="1"/>
      <p:bldP spid="16" grpId="0" animBg="1"/>
      <p:bldP spid="6" grpId="0" animBg="1"/>
      <p:bldP spid="4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accent4"/>
                </a:solidFill>
              </a:rPr>
              <a:t>Şiddet Türleri</a:t>
            </a:r>
            <a:endParaRPr lang="tr-TR" sz="4000" dirty="0">
              <a:solidFill>
                <a:schemeClr val="accent4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/>
              <a:t>3</a:t>
            </a:r>
            <a:r>
              <a:rPr lang="tr-TR" sz="2800" dirty="0" smtClean="0"/>
              <a:t>. İhmal</a:t>
            </a:r>
          </a:p>
          <a:p>
            <a:pPr marL="0" indent="0">
              <a:buNone/>
            </a:pPr>
            <a:r>
              <a:rPr lang="tr-TR" sz="2800" dirty="0" smtClean="0"/>
              <a:t>Ailenin veya çocuktan sorumlu kişilerin, çocuğa karşı en temel yükümlülüklerini yerine getirmemesidir.</a:t>
            </a:r>
          </a:p>
          <a:p>
            <a:pPr marL="0" indent="0">
              <a:buNone/>
            </a:pPr>
            <a:endParaRPr lang="tr-TR" sz="2800" dirty="0" smtClean="0"/>
          </a:p>
          <a:p>
            <a:endParaRPr lang="tr-TR" sz="2800" dirty="0"/>
          </a:p>
        </p:txBody>
      </p:sp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60648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accent4"/>
                </a:solidFill>
              </a:rPr>
              <a:t>Şiddet Türleri</a:t>
            </a:r>
            <a:endParaRPr lang="tr-TR" sz="4000" dirty="0">
              <a:solidFill>
                <a:schemeClr val="accent4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/>
              <a:t>4</a:t>
            </a:r>
            <a:r>
              <a:rPr lang="tr-TR" sz="2800" dirty="0" smtClean="0"/>
              <a:t>. Ekonomik Şiddet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 descr="C:\Users\p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0567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Zorbalık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smtClean="0"/>
              <a:t>İncitmeye yada rahatsız etmeye yönelik, zaman içinde tekrarlayan ve daha güçlü biri ile daha güçsüz arasında bir güç dengesizliği içinde gelişen davranıştır. </a:t>
            </a:r>
          </a:p>
          <a:p>
            <a:pPr eaLnBrk="1" hangingPunct="1">
              <a:defRPr/>
            </a:pPr>
            <a:r>
              <a:rPr lang="tr-TR" sz="2800" smtClean="0"/>
              <a:t>Zorbalık saldırganlığın bir formudur ve üç öğe hepsinde ortaktır.</a:t>
            </a:r>
            <a:r>
              <a:rPr lang="tr-TR" sz="2000" smtClean="0"/>
              <a:t>(Korkut, 2004):</a:t>
            </a:r>
          </a:p>
          <a:p>
            <a:pPr lvl="1" eaLnBrk="1" hangingPunct="1">
              <a:defRPr/>
            </a:pPr>
            <a:r>
              <a:rPr lang="tr-TR" sz="2400" smtClean="0"/>
              <a:t>Kasıt, incitici davranış</a:t>
            </a:r>
          </a:p>
          <a:p>
            <a:pPr lvl="1" eaLnBrk="1" hangingPunct="1">
              <a:defRPr/>
            </a:pPr>
            <a:r>
              <a:rPr lang="tr-TR" sz="2400" smtClean="0"/>
              <a:t>Sürekliliği olan</a:t>
            </a:r>
          </a:p>
          <a:p>
            <a:pPr lvl="1" eaLnBrk="1" hangingPunct="1">
              <a:defRPr/>
            </a:pPr>
            <a:r>
              <a:rPr lang="tr-TR" sz="2400" smtClean="0"/>
              <a:t>Zorbalığa maruz kalanın kendini savunmayacak kadar zayıf olması.</a:t>
            </a:r>
          </a:p>
        </p:txBody>
      </p:sp>
    </p:spTree>
    <p:extLst>
      <p:ext uri="{BB962C8B-B14F-4D97-AF65-F5344CB8AC3E}">
        <p14:creationId xmlns:p14="http://schemas.microsoft.com/office/powerpoint/2010/main" val="1416611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          Zorbalık örnekleri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tr-TR" sz="2400" b="0" dirty="0" smtClean="0"/>
          </a:p>
          <a:p>
            <a:pPr eaLnBrk="1" hangingPunct="1">
              <a:lnSpc>
                <a:spcPct val="80000"/>
              </a:lnSpc>
              <a:defRPr/>
            </a:pPr>
            <a:endParaRPr lang="tr-TR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0" dirty="0" smtClean="0"/>
              <a:t>Ad takma			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0" dirty="0" smtClean="0"/>
              <a:t>Sözel olarak tehdit etme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0" dirty="0" smtClean="0"/>
              <a:t>Hakaret etme		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0" dirty="0" smtClean="0"/>
              <a:t>Vurma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0" dirty="0" smtClean="0"/>
              <a:t>Dalga geçme		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0" dirty="0" smtClean="0"/>
              <a:t>Dışlama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0" dirty="0" smtClean="0"/>
              <a:t>Kasıtlı olarak kurbanın eşyalarına zarar verme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0" dirty="0" smtClean="0"/>
              <a:t>Korkutarak kurbanın eşyalarını, parasını alma. </a:t>
            </a:r>
            <a:r>
              <a:rPr lang="tr-TR" sz="1600" b="0" dirty="0" smtClean="0"/>
              <a:t>(Korkut, 2004)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1600" b="0" dirty="0" smtClean="0"/>
          </a:p>
        </p:txBody>
      </p:sp>
      <p:pic>
        <p:nvPicPr>
          <p:cNvPr id="7172" name="Picture 4" descr="s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700213"/>
            <a:ext cx="2614613" cy="37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93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accent4"/>
                </a:solidFill>
              </a:rPr>
              <a:t>Şiddetin Nedenleri Nelerdir?</a:t>
            </a:r>
            <a:endParaRPr lang="tr-TR" sz="4000" dirty="0">
              <a:solidFill>
                <a:schemeClr val="accent4"/>
              </a:solidFill>
            </a:endParaRPr>
          </a:p>
        </p:txBody>
      </p:sp>
      <p:sp>
        <p:nvSpPr>
          <p:cNvPr id="11" name="Dikey Kaydırma 10"/>
          <p:cNvSpPr/>
          <p:nvPr/>
        </p:nvSpPr>
        <p:spPr bwMode="auto">
          <a:xfrm>
            <a:off x="2411760" y="1988840"/>
            <a:ext cx="4536504" cy="4752528"/>
          </a:xfrm>
          <a:prstGeom prst="verticalScroll">
            <a:avLst/>
          </a:prstGeom>
          <a:solidFill>
            <a:srgbClr val="FF0066">
              <a:alpha val="80392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987824" y="3057053"/>
            <a:ext cx="3456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r-TR" sz="2800" dirty="0" smtClean="0"/>
              <a:t>Çevre Kaynaklı</a:t>
            </a:r>
          </a:p>
          <a:p>
            <a:pPr marL="457200" indent="-457200">
              <a:buAutoNum type="arabicPeriod"/>
            </a:pPr>
            <a:r>
              <a:rPr lang="tr-TR" sz="2800" dirty="0" smtClean="0"/>
              <a:t>Okul Kaynaklı</a:t>
            </a:r>
          </a:p>
          <a:p>
            <a:pPr marL="457200" indent="-457200">
              <a:buAutoNum type="arabicPeriod"/>
            </a:pPr>
            <a:r>
              <a:rPr lang="tr-TR" sz="2800" dirty="0" smtClean="0"/>
              <a:t>Aile Kaynaklı</a:t>
            </a:r>
          </a:p>
          <a:p>
            <a:pPr marL="457200" indent="-457200">
              <a:buAutoNum type="arabicPeriod"/>
            </a:pPr>
            <a:r>
              <a:rPr lang="tr-TR" sz="2800" dirty="0" smtClean="0"/>
              <a:t>Çocuk Kaynaklı</a:t>
            </a:r>
          </a:p>
          <a:p>
            <a:pPr marL="457200" indent="-457200">
              <a:buAutoNum type="arabicPeriod"/>
            </a:pPr>
            <a:r>
              <a:rPr lang="tr-TR" sz="2800" dirty="0" smtClean="0"/>
              <a:t>Teknoloji Kaynaklı</a:t>
            </a:r>
          </a:p>
          <a:p>
            <a:pPr marL="457200" indent="-457200">
              <a:buAutoNum type="arabicPeriod"/>
            </a:pPr>
            <a:endParaRPr lang="tr-TR" dirty="0" smtClean="0"/>
          </a:p>
        </p:txBody>
      </p:sp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accent4"/>
                </a:solidFill>
              </a:rPr>
              <a:t>1. Çevreden Kaynaklanan Sebepler</a:t>
            </a:r>
            <a:endParaRPr lang="tr-TR" sz="3600" dirty="0">
              <a:solidFill>
                <a:schemeClr val="accent4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799779"/>
              </p:ext>
            </p:extLst>
          </p:nvPr>
        </p:nvGraphicFramePr>
        <p:xfrm>
          <a:off x="1182688" y="2017713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474C7-E3F0-46CA-BCFC-E222EFD5F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07474C7-E3F0-46CA-BCFC-E222EFD5F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07474C7-E3F0-46CA-BCFC-E222EFD5F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07474C7-E3F0-46CA-BCFC-E222EFD5F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22E0E8-4564-41D9-A3DC-9D48A03F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722E0E8-4564-41D9-A3DC-9D48A03F1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722E0E8-4564-41D9-A3DC-9D48A03F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722E0E8-4564-41D9-A3DC-9D48A03F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C7D58-E5CE-41EE-997A-D86EAD9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34C7D58-E5CE-41EE-997A-D86EAD9CA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34C7D58-E5CE-41EE-997A-D86EAD9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34C7D58-E5CE-41EE-997A-D86EAD9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D8514-50ED-4EA4-868C-729AB7D50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493D8514-50ED-4EA4-868C-729AB7D50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93D8514-50ED-4EA4-868C-729AB7D50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93D8514-50ED-4EA4-868C-729AB7D50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72412-B89F-4789-9CAC-8097C91E8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0572412-B89F-4789-9CAC-8097C91E8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0572412-B89F-4789-9CAC-8097C91E8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0572412-B89F-4789-9CAC-8097C91E8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</a:rPr>
              <a:t>2. Okuldan Kaynaklanan Sebepler</a:t>
            </a:r>
            <a:endParaRPr lang="tr-TR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03625"/>
              </p:ext>
            </p:extLst>
          </p:nvPr>
        </p:nvGraphicFramePr>
        <p:xfrm>
          <a:off x="1182688" y="2017713"/>
          <a:ext cx="7772400" cy="371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9166C-9AD7-4007-8F40-B899168F6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A09166C-9AD7-4007-8F40-B899168F6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A09166C-9AD7-4007-8F40-B899168F6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A09166C-9AD7-4007-8F40-B899168F6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8D717-1D5C-4260-84C6-5DD67446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6C8D717-1D5C-4260-84C6-5DD674462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6C8D717-1D5C-4260-84C6-5DD67446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6C8D717-1D5C-4260-84C6-5DD67446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C6158E-A951-4348-B296-074C86817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D4C6158E-A951-4348-B296-074C86817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D4C6158E-A951-4348-B296-074C86817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D4C6158E-A951-4348-B296-074C86817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3. Aileden </a:t>
            </a:r>
            <a:r>
              <a:rPr lang="tr-TR" sz="4000" dirty="0">
                <a:solidFill>
                  <a:schemeClr val="tx1"/>
                </a:solidFill>
              </a:rPr>
              <a:t>K</a:t>
            </a:r>
            <a:r>
              <a:rPr lang="tr-TR" sz="4000" dirty="0" smtClean="0">
                <a:solidFill>
                  <a:schemeClr val="tx1"/>
                </a:solidFill>
              </a:rPr>
              <a:t>aynaklanan Sebepler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394570"/>
              </p:ext>
            </p:extLst>
          </p:nvPr>
        </p:nvGraphicFramePr>
        <p:xfrm>
          <a:off x="683568" y="2017713"/>
          <a:ext cx="827152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07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B611EA-A63C-479A-A68A-32A2AA5F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7B611EA-A63C-479A-A68A-32A2AA5FF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7B611EA-A63C-479A-A68A-32A2AA5F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7B611EA-A63C-479A-A68A-32A2AA5F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2A0E8-55C0-4EF0-85F5-67C3AB11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112A0E8-55C0-4EF0-85F5-67C3AB110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112A0E8-55C0-4EF0-85F5-67C3AB11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112A0E8-55C0-4EF0-85F5-67C3AB11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D0940-E0D1-4DD3-AE2D-94207D655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A4CD0940-E0D1-4DD3-AE2D-94207D655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4CD0940-E0D1-4DD3-AE2D-94207D655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4CD0940-E0D1-4DD3-AE2D-94207D655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D2977-E174-49B6-BF35-78DEB5217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74D2977-E174-49B6-BF35-78DEB5217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74D2977-E174-49B6-BF35-78DEB5217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74D2977-E174-49B6-BF35-78DEB5217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FFA267-78A2-4483-88D5-95E2026E3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58FFA267-78A2-4483-88D5-95E2026E3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58FFA267-78A2-4483-88D5-95E2026E3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8FFA267-78A2-4483-88D5-95E2026E3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A925D-B647-4B39-88DD-F05BF30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E9A925D-B647-4B39-88DD-F05BF30F4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E9A925D-B647-4B39-88DD-F05BF30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E9A925D-B647-4B39-88DD-F05BF30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ŞİDDET</a:t>
            </a:r>
            <a:endParaRPr lang="tr-TR" sz="48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03366"/>
              </a:buClr>
              <a:buSzPct val="75000"/>
              <a:buNone/>
            </a:pPr>
            <a:endParaRPr lang="tr-TR" sz="4000" dirty="0">
              <a:solidFill>
                <a:srgbClr val="003366"/>
              </a:solidFill>
              <a:latin typeface="Arial"/>
              <a:cs typeface="Arial"/>
            </a:endParaRPr>
          </a:p>
          <a:p>
            <a:pPr marL="0" lvl="0" indent="0">
              <a:buClr>
                <a:srgbClr val="003366"/>
              </a:buClr>
              <a:buSzPct val="75000"/>
              <a:buNone/>
            </a:pPr>
            <a:r>
              <a:rPr lang="tr-TR" sz="40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tr-TR" sz="3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Şiddet </a:t>
            </a:r>
            <a:r>
              <a:rPr lang="tr-TR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kelimesi </a:t>
            </a:r>
            <a:r>
              <a:rPr lang="tr-TR" sz="3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aklınıza </a:t>
            </a:r>
            <a:r>
              <a:rPr lang="tr-TR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hangi renk, şekil, eşya, canlı, imgeyi getiriyor?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4. Çocuktan Kaynaklanan Sebepler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 bwMode="auto">
          <a:xfrm>
            <a:off x="1331640" y="2204864"/>
            <a:ext cx="6048672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Öğrenme Güçlüğü</a:t>
            </a:r>
          </a:p>
        </p:txBody>
      </p:sp>
      <p:sp>
        <p:nvSpPr>
          <p:cNvPr id="4" name="Yuvarlatılmış Dikdörtgen 3"/>
          <p:cNvSpPr/>
          <p:nvPr/>
        </p:nvSpPr>
        <p:spPr bwMode="auto">
          <a:xfrm>
            <a:off x="1331640" y="3223527"/>
            <a:ext cx="6048672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Okula Uyum Sağlayamama</a:t>
            </a:r>
          </a:p>
        </p:txBody>
      </p:sp>
      <p:sp>
        <p:nvSpPr>
          <p:cNvPr id="7" name="Yuvarlatılmış Dikdörtgen 6"/>
          <p:cNvSpPr/>
          <p:nvPr/>
        </p:nvSpPr>
        <p:spPr bwMode="auto">
          <a:xfrm>
            <a:off x="1331640" y="5085184"/>
            <a:ext cx="6048672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Anti- Sosyal Davranışların Varlığı</a:t>
            </a:r>
          </a:p>
        </p:txBody>
      </p:sp>
      <p:sp>
        <p:nvSpPr>
          <p:cNvPr id="8" name="Yuvarlatılmış Dikdörtgen 7"/>
          <p:cNvSpPr/>
          <p:nvPr/>
        </p:nvSpPr>
        <p:spPr bwMode="auto">
          <a:xfrm>
            <a:off x="1331640" y="5974080"/>
            <a:ext cx="6048672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Düşük Benlik Saygısı</a:t>
            </a:r>
          </a:p>
        </p:txBody>
      </p:sp>
      <p:pic>
        <p:nvPicPr>
          <p:cNvPr id="9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47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tx1"/>
                </a:solidFill>
              </a:rPr>
              <a:t>5</a:t>
            </a:r>
            <a:r>
              <a:rPr lang="tr-TR" sz="3600" dirty="0" smtClean="0">
                <a:solidFill>
                  <a:schemeClr val="tx1"/>
                </a:solidFill>
              </a:rPr>
              <a:t>.Teknolojiden Kaynaklanan Sebepler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 bwMode="auto">
          <a:xfrm>
            <a:off x="4429928" y="2713039"/>
            <a:ext cx="4339527" cy="931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dirty="0" smtClean="0"/>
              <a:t>Medyanın Etkisi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83" y="2280990"/>
            <a:ext cx="2764593" cy="19400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83" y="4601644"/>
            <a:ext cx="2764593" cy="19237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 bwMode="auto">
          <a:xfrm>
            <a:off x="4469968" y="5059438"/>
            <a:ext cx="429948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Bilgisayar ve Video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Oyunlarının Etkisi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5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Medyanın Etkisi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3300"/>
              </a:buClr>
              <a:buNone/>
            </a:pPr>
            <a:r>
              <a:rPr lang="tr-TR" dirty="0" smtClean="0"/>
              <a:t> 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dirty="0" smtClean="0"/>
              <a:t> Dizi- Filmler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dirty="0"/>
              <a:t> </a:t>
            </a:r>
            <a:r>
              <a:rPr lang="tr-TR" dirty="0" smtClean="0"/>
              <a:t>Çizgi Filmler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dirty="0" smtClean="0"/>
              <a:t> Animasyonlar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dirty="0" smtClean="0"/>
              <a:t> Reklamlar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dirty="0" smtClean="0"/>
              <a:t> Haberler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51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Bilgisayar ve Video Oyunlarının Olumsuz Etkisi</a:t>
            </a:r>
            <a:endParaRPr lang="tr-TR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991565"/>
              </p:ext>
            </p:extLst>
          </p:nvPr>
        </p:nvGraphicFramePr>
        <p:xfrm>
          <a:off x="0" y="1916832"/>
          <a:ext cx="914400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65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Şiddetle Baş Etmek İçin Neler Yapabiliriz?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p\Desktop\indir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204864"/>
            <a:ext cx="7021462" cy="4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74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88482"/>
            <a:ext cx="3203848" cy="2564904"/>
          </a:xfrm>
        </p:spPr>
      </p:pic>
      <p:graphicFrame>
        <p:nvGraphicFramePr>
          <p:cNvPr id="7" name="Diyagram 6"/>
          <p:cNvGraphicFramePr/>
          <p:nvPr>
            <p:extLst/>
          </p:nvPr>
        </p:nvGraphicFramePr>
        <p:xfrm>
          <a:off x="611560" y="1135918"/>
          <a:ext cx="7488832" cy="444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2285492" y="9807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000000"/>
                </a:solidFill>
              </a:rPr>
              <a:t>Peki Neleri Bırakmalıyız?</a:t>
            </a:r>
            <a:endParaRPr lang="tr-TR" sz="360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5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A8BE22-059E-4D4A-B681-D334E3B4E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9BA8BE22-059E-4D4A-B681-D334E3B4E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9BA8BE22-059E-4D4A-B681-D334E3B4E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9BA8BE22-059E-4D4A-B681-D334E3B4E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439C6-53D2-420E-8734-53EF0E7C8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992439C6-53D2-420E-8734-53EF0E7C8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992439C6-53D2-420E-8734-53EF0E7C8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992439C6-53D2-420E-8734-53EF0E7C8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58208C-D64D-413F-AE79-71AC73B8E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D58208C-D64D-413F-AE79-71AC73B8E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AD58208C-D64D-413F-AE79-71AC73B8E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AD58208C-D64D-413F-AE79-71AC73B8E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24BA18-5158-417A-8E7B-B7533D8DA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0224BA18-5158-417A-8E7B-B7533D8DA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0224BA18-5158-417A-8E7B-B7533D8DA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0224BA18-5158-417A-8E7B-B7533D8DA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3CCEE8-B6C1-4588-9396-CB95204F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1D3CCEE8-B6C1-4588-9396-CB95204F5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1D3CCEE8-B6C1-4588-9396-CB95204F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1D3CCEE8-B6C1-4588-9396-CB95204F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AF4B22-BD8D-45D9-BE00-3ABC443E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9EAF4B22-BD8D-45D9-BE00-3ABC443E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9EAF4B22-BD8D-45D9-BE00-3ABC443E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9EAF4B22-BD8D-45D9-BE00-3ABC443E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23C3F4-C854-4D4A-BD0D-B43A94BC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E423C3F4-C854-4D4A-BD0D-B43A94BC3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E423C3F4-C854-4D4A-BD0D-B43A94BC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E423C3F4-C854-4D4A-BD0D-B43A94BC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9AF026-8C0B-44D3-9515-F506C48F3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graphicEl>
                                              <a:dgm id="{979AF026-8C0B-44D3-9515-F506C48F3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979AF026-8C0B-44D3-9515-F506C48F3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graphicEl>
                                              <a:dgm id="{979AF026-8C0B-44D3-9515-F506C48F3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1C6DC-14BC-40AA-BBA2-F5B1310E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graphicEl>
                                              <a:dgm id="{0B11C6DC-14BC-40AA-BBA2-F5B1310E6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graphicEl>
                                              <a:dgm id="{0B11C6DC-14BC-40AA-BBA2-F5B1310E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0B11C6DC-14BC-40AA-BBA2-F5B1310E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B1939"/>
                </a:solidFill>
                <a:latin typeface="Calibri" pitchFamily="34" charset="0"/>
                <a:cs typeface="Calibri" pitchFamily="34" charset="0"/>
              </a:rPr>
              <a:t>ÖFKEYE</a:t>
            </a:r>
            <a:r>
              <a:rPr lang="tr-TR" dirty="0" smtClean="0">
                <a:solidFill>
                  <a:srgbClr val="FB1939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FB1939"/>
                </a:solidFill>
                <a:latin typeface="Calibri" pitchFamily="34" charset="0"/>
                <a:cs typeface="Calibri" pitchFamily="34" charset="0"/>
              </a:rPr>
              <a:t>KARŞI</a:t>
            </a:r>
            <a:r>
              <a:rPr lang="tr-TR" dirty="0" smtClean="0">
                <a:solidFill>
                  <a:srgbClr val="FB1939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FB1939"/>
                </a:solidFill>
                <a:latin typeface="Calibri" pitchFamily="34" charset="0"/>
                <a:cs typeface="Calibri" pitchFamily="34" charset="0"/>
              </a:rPr>
              <a:t>NELER</a:t>
            </a:r>
            <a:r>
              <a:rPr lang="tr-TR" dirty="0" smtClean="0">
                <a:solidFill>
                  <a:srgbClr val="FB1939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FB1939"/>
                </a:solidFill>
                <a:latin typeface="Calibri" pitchFamily="34" charset="0"/>
                <a:cs typeface="Calibri" pitchFamily="34" charset="0"/>
              </a:rPr>
              <a:t>YAPABİLİRİM</a:t>
            </a:r>
            <a:r>
              <a:rPr lang="tr-TR" dirty="0" smtClean="0">
                <a:solidFill>
                  <a:srgbClr val="FB1939"/>
                </a:solidFill>
                <a:latin typeface="Comic Sans MS" pitchFamily="66" charset="0"/>
              </a:rPr>
              <a:t>?</a:t>
            </a:r>
            <a:br>
              <a:rPr lang="tr-TR" dirty="0" smtClean="0">
                <a:solidFill>
                  <a:srgbClr val="FB1939"/>
                </a:solidFill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tr-TR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tr-TR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Öfkeyle yüzleşin ondan kaçmayın</a:t>
            </a:r>
          </a:p>
          <a:p>
            <a:pPr>
              <a:lnSpc>
                <a:spcPct val="80000"/>
              </a:lnSpc>
            </a:pPr>
            <a:endParaRPr lang="tr-TR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Öfkenin altındaki duyguları anlamaya çalışın</a:t>
            </a:r>
          </a:p>
          <a:p>
            <a:pPr marL="0" indent="0">
              <a:lnSpc>
                <a:spcPct val="80000"/>
              </a:lnSpc>
              <a:buNone/>
            </a:pPr>
            <a:endParaRPr lang="tr-TR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Öfkeye karışan suçluluk, pişmanlık, hiddet,   utanma, korku gibi duyguları ayıklayın</a:t>
            </a:r>
          </a:p>
          <a:p>
            <a:endParaRPr lang="tr-TR" dirty="0"/>
          </a:p>
        </p:txBody>
      </p:sp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31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Geçmişten </a:t>
            </a:r>
            <a:r>
              <a:rPr lang="tr-TR" sz="2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gelen öfke kaynaklarını </a:t>
            </a:r>
            <a:r>
              <a:rPr lang="tr-TR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kurutun</a:t>
            </a:r>
          </a:p>
          <a:p>
            <a:pPr marL="0" indent="0">
              <a:lnSpc>
                <a:spcPct val="80000"/>
              </a:lnSpc>
              <a:buNone/>
            </a:pPr>
            <a:endParaRPr lang="tr-TR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Çevrenizdekilerden yardım alın </a:t>
            </a:r>
            <a:endParaRPr lang="tr-TR" sz="28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tr-TR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Öfkelenmeden öfke için hazırlıklı olun</a:t>
            </a:r>
          </a:p>
          <a:p>
            <a:endParaRPr lang="tr-TR" sz="2800" dirty="0"/>
          </a:p>
        </p:txBody>
      </p:sp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49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B1939"/>
                </a:solidFill>
              </a:rPr>
              <a:t>Basit bazı yöntemler…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0000FF"/>
                </a:solidFill>
              </a:rPr>
              <a:t>Diyaframdan derin nefesler alın; nefes alıp verdiğinizde göğüs değil, karnınız şişmelidir</a:t>
            </a:r>
          </a:p>
          <a:p>
            <a:pPr>
              <a:lnSpc>
                <a:spcPct val="90000"/>
              </a:lnSpc>
            </a:pPr>
            <a:endParaRPr lang="tr-T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0000FF"/>
                </a:solidFill>
              </a:rPr>
              <a:t>Bu arada kendinize “gevşe” </a:t>
            </a:r>
            <a:r>
              <a:rPr lang="tr-TR" dirty="0" err="1" smtClean="0">
                <a:solidFill>
                  <a:srgbClr val="0000FF"/>
                </a:solidFill>
              </a:rPr>
              <a:t>veya”sakin</a:t>
            </a:r>
            <a:r>
              <a:rPr lang="tr-TR" dirty="0" smtClean="0">
                <a:solidFill>
                  <a:srgbClr val="0000FF"/>
                </a:solidFill>
              </a:rPr>
              <a:t> ol” deyin</a:t>
            </a:r>
          </a:p>
          <a:p>
            <a:pPr>
              <a:lnSpc>
                <a:spcPct val="90000"/>
              </a:lnSpc>
            </a:pPr>
            <a:endParaRPr lang="tr-T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0000FF"/>
                </a:solidFill>
              </a:rPr>
              <a:t>İçinizden 10’a kadar sayın,</a:t>
            </a:r>
          </a:p>
          <a:p>
            <a:pPr>
              <a:lnSpc>
                <a:spcPct val="90000"/>
              </a:lnSpc>
            </a:pPr>
            <a:endParaRPr lang="tr-T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0000FF"/>
                </a:solidFill>
              </a:rPr>
              <a:t>Sizi rahatlatacak,sevdiğiniz bir ortamı hayal edin</a:t>
            </a:r>
          </a:p>
          <a:p>
            <a:pPr>
              <a:lnSpc>
                <a:spcPct val="90000"/>
              </a:lnSpc>
            </a:pPr>
            <a:endParaRPr lang="tr-T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0000FF"/>
                </a:solidFill>
              </a:rPr>
              <a:t>Yavaşça  basit birkaç egzersizle kaslarınızı gevşetmeye çalışın</a:t>
            </a:r>
          </a:p>
          <a:p>
            <a:pPr>
              <a:lnSpc>
                <a:spcPct val="90000"/>
              </a:lnSpc>
            </a:pPr>
            <a:endParaRPr lang="tr-T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0000FF"/>
                </a:solidFill>
              </a:rPr>
              <a:t>Bu teknikleri her gün yapıp ezberleyin ve sonra gergin ortamlarda otomatik olarak uygulayın</a:t>
            </a:r>
          </a:p>
          <a:p>
            <a:endParaRPr lang="tr-TR" dirty="0"/>
          </a:p>
        </p:txBody>
      </p:sp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9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Öfkeyi denetlemeye yönelik genel öneriler.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Öfke duygusuna evet ancak bu duyguyla davranmaya hayır, bağırmayın, vurmayın</a:t>
            </a:r>
          </a:p>
          <a:p>
            <a:pPr>
              <a:lnSpc>
                <a:spcPct val="170000"/>
              </a:lnSpc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Çevrenizdekileri, öfkelendiğinize ait bilgilendirin</a:t>
            </a:r>
          </a:p>
          <a:p>
            <a:pPr>
              <a:lnSpc>
                <a:spcPct val="170000"/>
              </a:lnSpc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Kendinize zaman tanıyın Eğer mümkün ise öfkeli olduğunuz ortamdan hemen uzaklaştırın ve sorunla ancak kontrolünüzü yeniden kazandığınızda uğraşın</a:t>
            </a:r>
          </a:p>
        </p:txBody>
      </p:sp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17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33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66"/>
                </a:solidFill>
              </a:rPr>
              <a:t>Peki Bize Düşen Ne?</a:t>
            </a:r>
            <a:endParaRPr lang="tr-TR" sz="4000" dirty="0">
              <a:solidFill>
                <a:srgbClr val="FF006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017713"/>
            <a:ext cx="7992888" cy="411480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tr-TR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dirty="0" smtClean="0"/>
              <a:t>Önce kendimizden başlamalıyız !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tr-TR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dirty="0" smtClean="0"/>
              <a:t>Yaşantımızda şiddetin ne kadar yer aldığını gözden geçirmeliyiz.</a:t>
            </a:r>
            <a:endParaRPr lang="tr-TR" dirty="0"/>
          </a:p>
        </p:txBody>
      </p:sp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63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71142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66"/>
                </a:solidFill>
              </a:rPr>
              <a:t>Peki Bize Düşen Ne?</a:t>
            </a:r>
            <a:endParaRPr lang="tr-TR" sz="4000" dirty="0">
              <a:solidFill>
                <a:srgbClr val="FF006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Tutarlı Olun.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7812185" cy="4149080"/>
          </a:xfrm>
          <a:prstGeom prst="rect">
            <a:avLst/>
          </a:prstGeom>
        </p:spPr>
      </p:pic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64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276873"/>
            <a:ext cx="7632848" cy="4176464"/>
          </a:xfrm>
          <a:solidFill>
            <a:srgbClr val="FFCCCC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tr-TR" dirty="0" smtClean="0"/>
              <a:t>Rahat bir vicdan</a:t>
            </a:r>
          </a:p>
          <a:p>
            <a:pPr marL="0" indent="0" algn="ctr">
              <a:buNone/>
            </a:pPr>
            <a:r>
              <a:rPr lang="tr-TR" dirty="0" smtClean="0"/>
              <a:t>Sevgi dolu bir yürek</a:t>
            </a:r>
          </a:p>
          <a:p>
            <a:pPr marL="0" indent="0" algn="ctr">
              <a:buNone/>
            </a:pPr>
            <a:r>
              <a:rPr lang="tr-TR" dirty="0" smtClean="0"/>
              <a:t>Huzurlu bir toplum</a:t>
            </a:r>
          </a:p>
          <a:p>
            <a:pPr marL="0" indent="0" algn="ctr">
              <a:buNone/>
            </a:pPr>
            <a:r>
              <a:rPr lang="tr-TR" dirty="0" smtClean="0"/>
              <a:t>Aydınlık bir gelecek için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ŞİDDETSİZ SEVGİ DOLU GÜNLER!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11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TurkPDR.com</a:t>
            </a:r>
          </a:p>
        </p:txBody>
      </p:sp>
      <p:pic>
        <p:nvPicPr>
          <p:cNvPr id="338946" name="Picture 2" descr="07bayra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92375"/>
            <a:ext cx="838200" cy="615950"/>
          </a:xfrm>
          <a:prstGeom prst="rect">
            <a:avLst/>
          </a:prstGeom>
          <a:noFill/>
        </p:spPr>
      </p:pic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350" y="6024563"/>
            <a:ext cx="9137650" cy="830262"/>
          </a:xfrm>
          <a:prstGeom prst="rect">
            <a:avLst/>
          </a:prstGeom>
          <a:solidFill>
            <a:srgbClr val="E7FF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49" name="Freeform 5"/>
          <p:cNvSpPr>
            <a:spLocks/>
          </p:cNvSpPr>
          <p:nvPr/>
        </p:nvSpPr>
        <p:spPr bwMode="auto">
          <a:xfrm>
            <a:off x="5864225" y="5522913"/>
            <a:ext cx="193675" cy="50165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6" y="68"/>
              </a:cxn>
              <a:cxn ang="0">
                <a:pos x="56" y="312"/>
              </a:cxn>
              <a:cxn ang="0">
                <a:pos x="0" y="312"/>
              </a:cxn>
              <a:cxn ang="0">
                <a:pos x="0" y="68"/>
              </a:cxn>
              <a:cxn ang="0">
                <a:pos x="29" y="0"/>
              </a:cxn>
            </a:cxnLst>
            <a:rect l="0" t="0" r="r" b="b"/>
            <a:pathLst>
              <a:path w="56" h="312">
                <a:moveTo>
                  <a:pt x="29" y="0"/>
                </a:moveTo>
                <a:lnTo>
                  <a:pt x="56" y="68"/>
                </a:lnTo>
                <a:lnTo>
                  <a:pt x="56" y="312"/>
                </a:lnTo>
                <a:lnTo>
                  <a:pt x="0" y="312"/>
                </a:lnTo>
                <a:lnTo>
                  <a:pt x="0" y="68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0" name="Freeform 6"/>
          <p:cNvSpPr>
            <a:spLocks/>
          </p:cNvSpPr>
          <p:nvPr/>
        </p:nvSpPr>
        <p:spPr bwMode="auto">
          <a:xfrm>
            <a:off x="6151563" y="5522913"/>
            <a:ext cx="200025" cy="50165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68"/>
              </a:cxn>
              <a:cxn ang="0">
                <a:pos x="58" y="312"/>
              </a:cxn>
              <a:cxn ang="0">
                <a:pos x="0" y="312"/>
              </a:cxn>
              <a:cxn ang="0">
                <a:pos x="0" y="68"/>
              </a:cxn>
              <a:cxn ang="0">
                <a:pos x="29" y="0"/>
              </a:cxn>
            </a:cxnLst>
            <a:rect l="0" t="0" r="r" b="b"/>
            <a:pathLst>
              <a:path w="58" h="312">
                <a:moveTo>
                  <a:pt x="29" y="0"/>
                </a:moveTo>
                <a:lnTo>
                  <a:pt x="58" y="68"/>
                </a:lnTo>
                <a:lnTo>
                  <a:pt x="58" y="312"/>
                </a:lnTo>
                <a:lnTo>
                  <a:pt x="0" y="312"/>
                </a:lnTo>
                <a:lnTo>
                  <a:pt x="0" y="68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1" name="Freeform 7"/>
          <p:cNvSpPr>
            <a:spLocks/>
          </p:cNvSpPr>
          <p:nvPr/>
        </p:nvSpPr>
        <p:spPr bwMode="auto">
          <a:xfrm>
            <a:off x="6459538" y="5522913"/>
            <a:ext cx="204787" cy="5016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59" y="68"/>
              </a:cxn>
              <a:cxn ang="0">
                <a:pos x="59" y="312"/>
              </a:cxn>
              <a:cxn ang="0">
                <a:pos x="0" y="312"/>
              </a:cxn>
              <a:cxn ang="0">
                <a:pos x="0" y="68"/>
              </a:cxn>
              <a:cxn ang="0">
                <a:pos x="30" y="0"/>
              </a:cxn>
            </a:cxnLst>
            <a:rect l="0" t="0" r="r" b="b"/>
            <a:pathLst>
              <a:path w="59" h="312">
                <a:moveTo>
                  <a:pt x="30" y="0"/>
                </a:moveTo>
                <a:lnTo>
                  <a:pt x="59" y="68"/>
                </a:lnTo>
                <a:lnTo>
                  <a:pt x="59" y="312"/>
                </a:lnTo>
                <a:lnTo>
                  <a:pt x="0" y="312"/>
                </a:lnTo>
                <a:lnTo>
                  <a:pt x="0" y="68"/>
                </a:lnTo>
                <a:lnTo>
                  <a:pt x="30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2" name="Freeform 8"/>
          <p:cNvSpPr>
            <a:spLocks/>
          </p:cNvSpPr>
          <p:nvPr/>
        </p:nvSpPr>
        <p:spPr bwMode="auto">
          <a:xfrm>
            <a:off x="6770688" y="5522913"/>
            <a:ext cx="201612" cy="50165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68"/>
              </a:cxn>
              <a:cxn ang="0">
                <a:pos x="58" y="312"/>
              </a:cxn>
              <a:cxn ang="0">
                <a:pos x="0" y="312"/>
              </a:cxn>
              <a:cxn ang="0">
                <a:pos x="0" y="68"/>
              </a:cxn>
              <a:cxn ang="0">
                <a:pos x="29" y="0"/>
              </a:cxn>
            </a:cxnLst>
            <a:rect l="0" t="0" r="r" b="b"/>
            <a:pathLst>
              <a:path w="58" h="312">
                <a:moveTo>
                  <a:pt x="29" y="0"/>
                </a:moveTo>
                <a:lnTo>
                  <a:pt x="58" y="68"/>
                </a:lnTo>
                <a:lnTo>
                  <a:pt x="58" y="312"/>
                </a:lnTo>
                <a:lnTo>
                  <a:pt x="0" y="312"/>
                </a:lnTo>
                <a:lnTo>
                  <a:pt x="0" y="68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3" name="Freeform 9"/>
          <p:cNvSpPr>
            <a:spLocks/>
          </p:cNvSpPr>
          <p:nvPr/>
        </p:nvSpPr>
        <p:spPr bwMode="auto">
          <a:xfrm>
            <a:off x="7081838" y="5522913"/>
            <a:ext cx="201612" cy="54292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68"/>
              </a:cxn>
              <a:cxn ang="0">
                <a:pos x="58" y="337"/>
              </a:cxn>
              <a:cxn ang="0">
                <a:pos x="0" y="322"/>
              </a:cxn>
              <a:cxn ang="0">
                <a:pos x="0" y="68"/>
              </a:cxn>
              <a:cxn ang="0">
                <a:pos x="29" y="0"/>
              </a:cxn>
            </a:cxnLst>
            <a:rect l="0" t="0" r="r" b="b"/>
            <a:pathLst>
              <a:path w="58" h="337">
                <a:moveTo>
                  <a:pt x="29" y="0"/>
                </a:moveTo>
                <a:lnTo>
                  <a:pt x="58" y="68"/>
                </a:lnTo>
                <a:lnTo>
                  <a:pt x="58" y="337"/>
                </a:lnTo>
                <a:lnTo>
                  <a:pt x="0" y="322"/>
                </a:lnTo>
                <a:lnTo>
                  <a:pt x="0" y="68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4" name="Freeform 10"/>
          <p:cNvSpPr>
            <a:spLocks/>
          </p:cNvSpPr>
          <p:nvPr/>
        </p:nvSpPr>
        <p:spPr bwMode="auto">
          <a:xfrm>
            <a:off x="7391400" y="5553075"/>
            <a:ext cx="200025" cy="5588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67"/>
              </a:cxn>
              <a:cxn ang="0">
                <a:pos x="58" y="348"/>
              </a:cxn>
              <a:cxn ang="0">
                <a:pos x="0" y="325"/>
              </a:cxn>
              <a:cxn ang="0">
                <a:pos x="0" y="67"/>
              </a:cxn>
              <a:cxn ang="0">
                <a:pos x="29" y="0"/>
              </a:cxn>
            </a:cxnLst>
            <a:rect l="0" t="0" r="r" b="b"/>
            <a:pathLst>
              <a:path w="58" h="348">
                <a:moveTo>
                  <a:pt x="29" y="0"/>
                </a:moveTo>
                <a:lnTo>
                  <a:pt x="58" y="67"/>
                </a:lnTo>
                <a:lnTo>
                  <a:pt x="58" y="348"/>
                </a:lnTo>
                <a:lnTo>
                  <a:pt x="0" y="325"/>
                </a:lnTo>
                <a:lnTo>
                  <a:pt x="0" y="67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5" name="Freeform 11"/>
          <p:cNvSpPr>
            <a:spLocks/>
          </p:cNvSpPr>
          <p:nvPr/>
        </p:nvSpPr>
        <p:spPr bwMode="auto">
          <a:xfrm>
            <a:off x="7704138" y="5583238"/>
            <a:ext cx="200025" cy="58896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69"/>
              </a:cxn>
              <a:cxn ang="0">
                <a:pos x="58" y="366"/>
              </a:cxn>
              <a:cxn ang="0">
                <a:pos x="0" y="341"/>
              </a:cxn>
              <a:cxn ang="0">
                <a:pos x="0" y="69"/>
              </a:cxn>
              <a:cxn ang="0">
                <a:pos x="29" y="0"/>
              </a:cxn>
            </a:cxnLst>
            <a:rect l="0" t="0" r="r" b="b"/>
            <a:pathLst>
              <a:path w="58" h="366">
                <a:moveTo>
                  <a:pt x="29" y="0"/>
                </a:moveTo>
                <a:lnTo>
                  <a:pt x="58" y="69"/>
                </a:lnTo>
                <a:lnTo>
                  <a:pt x="58" y="366"/>
                </a:lnTo>
                <a:lnTo>
                  <a:pt x="0" y="341"/>
                </a:lnTo>
                <a:lnTo>
                  <a:pt x="0" y="69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6" name="Freeform 12"/>
          <p:cNvSpPr>
            <a:spLocks/>
          </p:cNvSpPr>
          <p:nvPr/>
        </p:nvSpPr>
        <p:spPr bwMode="auto">
          <a:xfrm>
            <a:off x="8012113" y="5619750"/>
            <a:ext cx="193675" cy="6381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6" y="67"/>
              </a:cxn>
              <a:cxn ang="0">
                <a:pos x="56" y="397"/>
              </a:cxn>
              <a:cxn ang="0">
                <a:pos x="0" y="362"/>
              </a:cxn>
              <a:cxn ang="0">
                <a:pos x="0" y="67"/>
              </a:cxn>
              <a:cxn ang="0">
                <a:pos x="29" y="0"/>
              </a:cxn>
            </a:cxnLst>
            <a:rect l="0" t="0" r="r" b="b"/>
            <a:pathLst>
              <a:path w="56" h="397">
                <a:moveTo>
                  <a:pt x="29" y="0"/>
                </a:moveTo>
                <a:lnTo>
                  <a:pt x="56" y="67"/>
                </a:lnTo>
                <a:lnTo>
                  <a:pt x="56" y="397"/>
                </a:lnTo>
                <a:lnTo>
                  <a:pt x="0" y="362"/>
                </a:lnTo>
                <a:lnTo>
                  <a:pt x="0" y="67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7" name="Freeform 13"/>
          <p:cNvSpPr>
            <a:spLocks/>
          </p:cNvSpPr>
          <p:nvPr/>
        </p:nvSpPr>
        <p:spPr bwMode="auto">
          <a:xfrm>
            <a:off x="8323263" y="5676900"/>
            <a:ext cx="193675" cy="70167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6" y="67"/>
              </a:cxn>
              <a:cxn ang="0">
                <a:pos x="56" y="437"/>
              </a:cxn>
              <a:cxn ang="0">
                <a:pos x="0" y="381"/>
              </a:cxn>
              <a:cxn ang="0">
                <a:pos x="0" y="67"/>
              </a:cxn>
              <a:cxn ang="0">
                <a:pos x="27" y="0"/>
              </a:cxn>
            </a:cxnLst>
            <a:rect l="0" t="0" r="r" b="b"/>
            <a:pathLst>
              <a:path w="56" h="437">
                <a:moveTo>
                  <a:pt x="27" y="0"/>
                </a:moveTo>
                <a:lnTo>
                  <a:pt x="56" y="67"/>
                </a:lnTo>
                <a:lnTo>
                  <a:pt x="56" y="437"/>
                </a:lnTo>
                <a:lnTo>
                  <a:pt x="0" y="381"/>
                </a:lnTo>
                <a:lnTo>
                  <a:pt x="0" y="67"/>
                </a:lnTo>
                <a:lnTo>
                  <a:pt x="27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8" name="Freeform 14"/>
          <p:cNvSpPr>
            <a:spLocks/>
          </p:cNvSpPr>
          <p:nvPr/>
        </p:nvSpPr>
        <p:spPr bwMode="auto">
          <a:xfrm>
            <a:off x="8624888" y="5743575"/>
            <a:ext cx="200025" cy="811213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67"/>
              </a:cxn>
              <a:cxn ang="0">
                <a:pos x="58" y="504"/>
              </a:cxn>
              <a:cxn ang="0">
                <a:pos x="0" y="431"/>
              </a:cxn>
              <a:cxn ang="0">
                <a:pos x="0" y="67"/>
              </a:cxn>
              <a:cxn ang="0">
                <a:pos x="29" y="0"/>
              </a:cxn>
            </a:cxnLst>
            <a:rect l="0" t="0" r="r" b="b"/>
            <a:pathLst>
              <a:path w="58" h="504">
                <a:moveTo>
                  <a:pt x="29" y="0"/>
                </a:moveTo>
                <a:lnTo>
                  <a:pt x="58" y="67"/>
                </a:lnTo>
                <a:lnTo>
                  <a:pt x="58" y="504"/>
                </a:lnTo>
                <a:lnTo>
                  <a:pt x="0" y="431"/>
                </a:lnTo>
                <a:lnTo>
                  <a:pt x="0" y="67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59" name="Freeform 15"/>
          <p:cNvSpPr>
            <a:spLocks/>
          </p:cNvSpPr>
          <p:nvPr/>
        </p:nvSpPr>
        <p:spPr bwMode="auto">
          <a:xfrm>
            <a:off x="8936038" y="5827713"/>
            <a:ext cx="201612" cy="1030287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69"/>
              </a:cxn>
              <a:cxn ang="0">
                <a:pos x="58" y="641"/>
              </a:cxn>
              <a:cxn ang="0">
                <a:pos x="0" y="495"/>
              </a:cxn>
              <a:cxn ang="0">
                <a:pos x="0" y="69"/>
              </a:cxn>
              <a:cxn ang="0">
                <a:pos x="29" y="0"/>
              </a:cxn>
            </a:cxnLst>
            <a:rect l="0" t="0" r="r" b="b"/>
            <a:pathLst>
              <a:path w="58" h="641">
                <a:moveTo>
                  <a:pt x="29" y="0"/>
                </a:moveTo>
                <a:lnTo>
                  <a:pt x="58" y="69"/>
                </a:lnTo>
                <a:lnTo>
                  <a:pt x="58" y="641"/>
                </a:lnTo>
                <a:lnTo>
                  <a:pt x="0" y="495"/>
                </a:lnTo>
                <a:lnTo>
                  <a:pt x="0" y="69"/>
                </a:lnTo>
                <a:lnTo>
                  <a:pt x="29" y="0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0" name="Freeform 16"/>
          <p:cNvSpPr>
            <a:spLocks/>
          </p:cNvSpPr>
          <p:nvPr/>
        </p:nvSpPr>
        <p:spPr bwMode="auto">
          <a:xfrm>
            <a:off x="5753100" y="5657850"/>
            <a:ext cx="3384550" cy="454025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9" y="35"/>
              </a:cxn>
              <a:cxn ang="0">
                <a:pos x="55" y="35"/>
              </a:cxn>
              <a:cxn ang="0">
                <a:pos x="98" y="35"/>
              </a:cxn>
              <a:cxn ang="0">
                <a:pos x="150" y="35"/>
              </a:cxn>
              <a:cxn ang="0">
                <a:pos x="200" y="35"/>
              </a:cxn>
              <a:cxn ang="0">
                <a:pos x="244" y="35"/>
              </a:cxn>
              <a:cxn ang="0">
                <a:pos x="279" y="35"/>
              </a:cxn>
              <a:cxn ang="0">
                <a:pos x="298" y="35"/>
              </a:cxn>
              <a:cxn ang="0">
                <a:pos x="309" y="35"/>
              </a:cxn>
              <a:cxn ang="0">
                <a:pos x="325" y="37"/>
              </a:cxn>
              <a:cxn ang="0">
                <a:pos x="352" y="39"/>
              </a:cxn>
              <a:cxn ang="0">
                <a:pos x="386" y="44"/>
              </a:cxn>
              <a:cxn ang="0">
                <a:pos x="423" y="50"/>
              </a:cxn>
              <a:cxn ang="0">
                <a:pos x="469" y="58"/>
              </a:cxn>
              <a:cxn ang="0">
                <a:pos x="517" y="66"/>
              </a:cxn>
              <a:cxn ang="0">
                <a:pos x="567" y="79"/>
              </a:cxn>
              <a:cxn ang="0">
                <a:pos x="621" y="94"/>
              </a:cxn>
              <a:cxn ang="0">
                <a:pos x="675" y="112"/>
              </a:cxn>
              <a:cxn ang="0">
                <a:pos x="731" y="131"/>
              </a:cxn>
              <a:cxn ang="0">
                <a:pos x="785" y="154"/>
              </a:cxn>
              <a:cxn ang="0">
                <a:pos x="837" y="181"/>
              </a:cxn>
              <a:cxn ang="0">
                <a:pos x="887" y="212"/>
              </a:cxn>
              <a:cxn ang="0">
                <a:pos x="935" y="245"/>
              </a:cxn>
              <a:cxn ang="0">
                <a:pos x="977" y="283"/>
              </a:cxn>
              <a:cxn ang="0">
                <a:pos x="977" y="229"/>
              </a:cxn>
              <a:cxn ang="0">
                <a:pos x="935" y="191"/>
              </a:cxn>
              <a:cxn ang="0">
                <a:pos x="887" y="158"/>
              </a:cxn>
              <a:cxn ang="0">
                <a:pos x="837" y="129"/>
              </a:cxn>
              <a:cxn ang="0">
                <a:pos x="785" y="104"/>
              </a:cxn>
              <a:cxn ang="0">
                <a:pos x="731" y="81"/>
              </a:cxn>
              <a:cxn ang="0">
                <a:pos x="675" y="62"/>
              </a:cxn>
              <a:cxn ang="0">
                <a:pos x="621" y="48"/>
              </a:cxn>
              <a:cxn ang="0">
                <a:pos x="567" y="35"/>
              </a:cxn>
              <a:cxn ang="0">
                <a:pos x="517" y="25"/>
              </a:cxn>
              <a:cxn ang="0">
                <a:pos x="469" y="17"/>
              </a:cxn>
              <a:cxn ang="0">
                <a:pos x="423" y="10"/>
              </a:cxn>
              <a:cxn ang="0">
                <a:pos x="386" y="6"/>
              </a:cxn>
              <a:cxn ang="0">
                <a:pos x="352" y="2"/>
              </a:cxn>
              <a:cxn ang="0">
                <a:pos x="325" y="2"/>
              </a:cxn>
              <a:cxn ang="0">
                <a:pos x="309" y="0"/>
              </a:cxn>
              <a:cxn ang="0">
                <a:pos x="298" y="0"/>
              </a:cxn>
              <a:cxn ang="0">
                <a:pos x="279" y="0"/>
              </a:cxn>
              <a:cxn ang="0">
                <a:pos x="244" y="0"/>
              </a:cxn>
              <a:cxn ang="0">
                <a:pos x="200" y="0"/>
              </a:cxn>
              <a:cxn ang="0">
                <a:pos x="150" y="0"/>
              </a:cxn>
              <a:cxn ang="0">
                <a:pos x="98" y="0"/>
              </a:cxn>
              <a:cxn ang="0">
                <a:pos x="55" y="0"/>
              </a:cxn>
              <a:cxn ang="0">
                <a:pos x="19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977" h="283">
                <a:moveTo>
                  <a:pt x="0" y="35"/>
                </a:moveTo>
                <a:lnTo>
                  <a:pt x="19" y="35"/>
                </a:lnTo>
                <a:lnTo>
                  <a:pt x="55" y="35"/>
                </a:lnTo>
                <a:lnTo>
                  <a:pt x="98" y="35"/>
                </a:lnTo>
                <a:lnTo>
                  <a:pt x="150" y="35"/>
                </a:lnTo>
                <a:lnTo>
                  <a:pt x="200" y="35"/>
                </a:lnTo>
                <a:lnTo>
                  <a:pt x="244" y="35"/>
                </a:lnTo>
                <a:lnTo>
                  <a:pt x="279" y="35"/>
                </a:lnTo>
                <a:lnTo>
                  <a:pt x="298" y="35"/>
                </a:lnTo>
                <a:lnTo>
                  <a:pt x="309" y="35"/>
                </a:lnTo>
                <a:lnTo>
                  <a:pt x="325" y="37"/>
                </a:lnTo>
                <a:lnTo>
                  <a:pt x="352" y="39"/>
                </a:lnTo>
                <a:lnTo>
                  <a:pt x="386" y="44"/>
                </a:lnTo>
                <a:lnTo>
                  <a:pt x="423" y="50"/>
                </a:lnTo>
                <a:lnTo>
                  <a:pt x="469" y="58"/>
                </a:lnTo>
                <a:lnTo>
                  <a:pt x="517" y="66"/>
                </a:lnTo>
                <a:lnTo>
                  <a:pt x="567" y="79"/>
                </a:lnTo>
                <a:lnTo>
                  <a:pt x="621" y="94"/>
                </a:lnTo>
                <a:lnTo>
                  <a:pt x="675" y="112"/>
                </a:lnTo>
                <a:lnTo>
                  <a:pt x="731" y="131"/>
                </a:lnTo>
                <a:lnTo>
                  <a:pt x="785" y="154"/>
                </a:lnTo>
                <a:lnTo>
                  <a:pt x="837" y="181"/>
                </a:lnTo>
                <a:lnTo>
                  <a:pt x="887" y="212"/>
                </a:lnTo>
                <a:lnTo>
                  <a:pt x="935" y="245"/>
                </a:lnTo>
                <a:lnTo>
                  <a:pt x="977" y="283"/>
                </a:lnTo>
                <a:lnTo>
                  <a:pt x="977" y="229"/>
                </a:lnTo>
                <a:lnTo>
                  <a:pt x="935" y="191"/>
                </a:lnTo>
                <a:lnTo>
                  <a:pt x="887" y="158"/>
                </a:lnTo>
                <a:lnTo>
                  <a:pt x="837" y="129"/>
                </a:lnTo>
                <a:lnTo>
                  <a:pt x="785" y="104"/>
                </a:lnTo>
                <a:lnTo>
                  <a:pt x="731" y="81"/>
                </a:lnTo>
                <a:lnTo>
                  <a:pt x="675" y="62"/>
                </a:lnTo>
                <a:lnTo>
                  <a:pt x="621" y="48"/>
                </a:lnTo>
                <a:lnTo>
                  <a:pt x="567" y="35"/>
                </a:lnTo>
                <a:lnTo>
                  <a:pt x="517" y="25"/>
                </a:lnTo>
                <a:lnTo>
                  <a:pt x="469" y="17"/>
                </a:lnTo>
                <a:lnTo>
                  <a:pt x="423" y="10"/>
                </a:lnTo>
                <a:lnTo>
                  <a:pt x="386" y="6"/>
                </a:lnTo>
                <a:lnTo>
                  <a:pt x="352" y="2"/>
                </a:lnTo>
                <a:lnTo>
                  <a:pt x="325" y="2"/>
                </a:lnTo>
                <a:lnTo>
                  <a:pt x="309" y="0"/>
                </a:lnTo>
                <a:lnTo>
                  <a:pt x="298" y="0"/>
                </a:lnTo>
                <a:lnTo>
                  <a:pt x="279" y="0"/>
                </a:lnTo>
                <a:lnTo>
                  <a:pt x="244" y="0"/>
                </a:lnTo>
                <a:lnTo>
                  <a:pt x="200" y="0"/>
                </a:lnTo>
                <a:lnTo>
                  <a:pt x="150" y="0"/>
                </a:lnTo>
                <a:lnTo>
                  <a:pt x="98" y="0"/>
                </a:lnTo>
                <a:lnTo>
                  <a:pt x="55" y="0"/>
                </a:lnTo>
                <a:lnTo>
                  <a:pt x="19" y="0"/>
                </a:lnTo>
                <a:lnTo>
                  <a:pt x="0" y="0"/>
                </a:lnTo>
                <a:lnTo>
                  <a:pt x="0" y="35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1" name="Freeform 17"/>
          <p:cNvSpPr>
            <a:spLocks/>
          </p:cNvSpPr>
          <p:nvPr/>
        </p:nvSpPr>
        <p:spPr bwMode="auto">
          <a:xfrm>
            <a:off x="5753100" y="5900738"/>
            <a:ext cx="3384550" cy="693737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9" y="37"/>
              </a:cxn>
              <a:cxn ang="0">
                <a:pos x="55" y="37"/>
              </a:cxn>
              <a:cxn ang="0">
                <a:pos x="98" y="37"/>
              </a:cxn>
              <a:cxn ang="0">
                <a:pos x="150" y="37"/>
              </a:cxn>
              <a:cxn ang="0">
                <a:pos x="200" y="37"/>
              </a:cxn>
              <a:cxn ang="0">
                <a:pos x="244" y="37"/>
              </a:cxn>
              <a:cxn ang="0">
                <a:pos x="279" y="37"/>
              </a:cxn>
              <a:cxn ang="0">
                <a:pos x="298" y="37"/>
              </a:cxn>
              <a:cxn ang="0">
                <a:pos x="363" y="39"/>
              </a:cxn>
              <a:cxn ang="0">
                <a:pos x="423" y="48"/>
              </a:cxn>
              <a:cxn ang="0">
                <a:pos x="483" y="60"/>
              </a:cxn>
              <a:cxn ang="0">
                <a:pos x="540" y="75"/>
              </a:cxn>
              <a:cxn ang="0">
                <a:pos x="594" y="96"/>
              </a:cxn>
              <a:cxn ang="0">
                <a:pos x="646" y="116"/>
              </a:cxn>
              <a:cxn ang="0">
                <a:pos x="694" y="143"/>
              </a:cxn>
              <a:cxn ang="0">
                <a:pos x="737" y="170"/>
              </a:cxn>
              <a:cxn ang="0">
                <a:pos x="781" y="200"/>
              </a:cxn>
              <a:cxn ang="0">
                <a:pos x="819" y="233"/>
              </a:cxn>
              <a:cxn ang="0">
                <a:pos x="854" y="264"/>
              </a:cxn>
              <a:cxn ang="0">
                <a:pos x="887" y="297"/>
              </a:cxn>
              <a:cxn ang="0">
                <a:pos x="914" y="331"/>
              </a:cxn>
              <a:cxn ang="0">
                <a:pos x="939" y="366"/>
              </a:cxn>
              <a:cxn ang="0">
                <a:pos x="960" y="399"/>
              </a:cxn>
              <a:cxn ang="0">
                <a:pos x="977" y="431"/>
              </a:cxn>
              <a:cxn ang="0">
                <a:pos x="977" y="368"/>
              </a:cxn>
              <a:cxn ang="0">
                <a:pos x="960" y="337"/>
              </a:cxn>
              <a:cxn ang="0">
                <a:pos x="939" y="304"/>
              </a:cxn>
              <a:cxn ang="0">
                <a:pos x="914" y="272"/>
              </a:cxn>
              <a:cxn ang="0">
                <a:pos x="887" y="239"/>
              </a:cxn>
              <a:cxn ang="0">
                <a:pos x="854" y="208"/>
              </a:cxn>
              <a:cxn ang="0">
                <a:pos x="819" y="177"/>
              </a:cxn>
              <a:cxn ang="0">
                <a:pos x="781" y="148"/>
              </a:cxn>
              <a:cxn ang="0">
                <a:pos x="737" y="120"/>
              </a:cxn>
              <a:cxn ang="0">
                <a:pos x="694" y="96"/>
              </a:cxn>
              <a:cxn ang="0">
                <a:pos x="646" y="73"/>
              </a:cxn>
              <a:cxn ang="0">
                <a:pos x="594" y="52"/>
              </a:cxn>
              <a:cxn ang="0">
                <a:pos x="540" y="33"/>
              </a:cxn>
              <a:cxn ang="0">
                <a:pos x="483" y="19"/>
              </a:cxn>
              <a:cxn ang="0">
                <a:pos x="423" y="8"/>
              </a:cxn>
              <a:cxn ang="0">
                <a:pos x="363" y="2"/>
              </a:cxn>
              <a:cxn ang="0">
                <a:pos x="298" y="0"/>
              </a:cxn>
              <a:cxn ang="0">
                <a:pos x="279" y="0"/>
              </a:cxn>
              <a:cxn ang="0">
                <a:pos x="244" y="0"/>
              </a:cxn>
              <a:cxn ang="0">
                <a:pos x="200" y="0"/>
              </a:cxn>
              <a:cxn ang="0">
                <a:pos x="150" y="0"/>
              </a:cxn>
              <a:cxn ang="0">
                <a:pos x="98" y="0"/>
              </a:cxn>
              <a:cxn ang="0">
                <a:pos x="55" y="0"/>
              </a:cxn>
              <a:cxn ang="0">
                <a:pos x="19" y="0"/>
              </a:cxn>
              <a:cxn ang="0">
                <a:pos x="0" y="0"/>
              </a:cxn>
              <a:cxn ang="0">
                <a:pos x="0" y="37"/>
              </a:cxn>
            </a:cxnLst>
            <a:rect l="0" t="0" r="r" b="b"/>
            <a:pathLst>
              <a:path w="977" h="431">
                <a:moveTo>
                  <a:pt x="0" y="37"/>
                </a:moveTo>
                <a:lnTo>
                  <a:pt x="19" y="37"/>
                </a:lnTo>
                <a:lnTo>
                  <a:pt x="55" y="37"/>
                </a:lnTo>
                <a:lnTo>
                  <a:pt x="98" y="37"/>
                </a:lnTo>
                <a:lnTo>
                  <a:pt x="150" y="37"/>
                </a:lnTo>
                <a:lnTo>
                  <a:pt x="200" y="37"/>
                </a:lnTo>
                <a:lnTo>
                  <a:pt x="244" y="37"/>
                </a:lnTo>
                <a:lnTo>
                  <a:pt x="279" y="37"/>
                </a:lnTo>
                <a:lnTo>
                  <a:pt x="298" y="37"/>
                </a:lnTo>
                <a:lnTo>
                  <a:pt x="363" y="39"/>
                </a:lnTo>
                <a:lnTo>
                  <a:pt x="423" y="48"/>
                </a:lnTo>
                <a:lnTo>
                  <a:pt x="483" y="60"/>
                </a:lnTo>
                <a:lnTo>
                  <a:pt x="540" y="75"/>
                </a:lnTo>
                <a:lnTo>
                  <a:pt x="594" y="96"/>
                </a:lnTo>
                <a:lnTo>
                  <a:pt x="646" y="116"/>
                </a:lnTo>
                <a:lnTo>
                  <a:pt x="694" y="143"/>
                </a:lnTo>
                <a:lnTo>
                  <a:pt x="737" y="170"/>
                </a:lnTo>
                <a:lnTo>
                  <a:pt x="781" y="200"/>
                </a:lnTo>
                <a:lnTo>
                  <a:pt x="819" y="233"/>
                </a:lnTo>
                <a:lnTo>
                  <a:pt x="854" y="264"/>
                </a:lnTo>
                <a:lnTo>
                  <a:pt x="887" y="297"/>
                </a:lnTo>
                <a:lnTo>
                  <a:pt x="914" y="331"/>
                </a:lnTo>
                <a:lnTo>
                  <a:pt x="939" y="366"/>
                </a:lnTo>
                <a:lnTo>
                  <a:pt x="960" y="399"/>
                </a:lnTo>
                <a:lnTo>
                  <a:pt x="977" y="431"/>
                </a:lnTo>
                <a:lnTo>
                  <a:pt x="977" y="368"/>
                </a:lnTo>
                <a:lnTo>
                  <a:pt x="960" y="337"/>
                </a:lnTo>
                <a:lnTo>
                  <a:pt x="939" y="304"/>
                </a:lnTo>
                <a:lnTo>
                  <a:pt x="914" y="272"/>
                </a:lnTo>
                <a:lnTo>
                  <a:pt x="887" y="239"/>
                </a:lnTo>
                <a:lnTo>
                  <a:pt x="854" y="208"/>
                </a:lnTo>
                <a:lnTo>
                  <a:pt x="819" y="177"/>
                </a:lnTo>
                <a:lnTo>
                  <a:pt x="781" y="148"/>
                </a:lnTo>
                <a:lnTo>
                  <a:pt x="737" y="120"/>
                </a:lnTo>
                <a:lnTo>
                  <a:pt x="694" y="96"/>
                </a:lnTo>
                <a:lnTo>
                  <a:pt x="646" y="73"/>
                </a:lnTo>
                <a:lnTo>
                  <a:pt x="594" y="52"/>
                </a:lnTo>
                <a:lnTo>
                  <a:pt x="540" y="33"/>
                </a:lnTo>
                <a:lnTo>
                  <a:pt x="483" y="19"/>
                </a:lnTo>
                <a:lnTo>
                  <a:pt x="423" y="8"/>
                </a:lnTo>
                <a:lnTo>
                  <a:pt x="363" y="2"/>
                </a:lnTo>
                <a:lnTo>
                  <a:pt x="298" y="0"/>
                </a:lnTo>
                <a:lnTo>
                  <a:pt x="279" y="0"/>
                </a:lnTo>
                <a:lnTo>
                  <a:pt x="244" y="0"/>
                </a:lnTo>
                <a:lnTo>
                  <a:pt x="200" y="0"/>
                </a:lnTo>
                <a:lnTo>
                  <a:pt x="150" y="0"/>
                </a:lnTo>
                <a:lnTo>
                  <a:pt x="98" y="0"/>
                </a:lnTo>
                <a:lnTo>
                  <a:pt x="55" y="0"/>
                </a:lnTo>
                <a:lnTo>
                  <a:pt x="19" y="0"/>
                </a:lnTo>
                <a:lnTo>
                  <a:pt x="0" y="0"/>
                </a:lnTo>
                <a:lnTo>
                  <a:pt x="0" y="37"/>
                </a:lnTo>
                <a:close/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2" name="Rectangle 18"/>
          <p:cNvSpPr>
            <a:spLocks noChangeArrowheads="1"/>
          </p:cNvSpPr>
          <p:nvPr/>
        </p:nvSpPr>
        <p:spPr bwMode="auto">
          <a:xfrm>
            <a:off x="395288" y="2566988"/>
            <a:ext cx="76200" cy="4291012"/>
          </a:xfrm>
          <a:prstGeom prst="rect">
            <a:avLst/>
          </a:prstGeom>
          <a:solidFill>
            <a:srgbClr val="969696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3" name="Rectangle 19"/>
          <p:cNvSpPr>
            <a:spLocks noChangeArrowheads="1"/>
          </p:cNvSpPr>
          <p:nvPr/>
        </p:nvSpPr>
        <p:spPr bwMode="auto">
          <a:xfrm>
            <a:off x="0" y="5657850"/>
            <a:ext cx="873125" cy="55563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36471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4" name="Rectangle 20"/>
          <p:cNvSpPr>
            <a:spLocks noChangeArrowheads="1"/>
          </p:cNvSpPr>
          <p:nvPr/>
        </p:nvSpPr>
        <p:spPr bwMode="auto">
          <a:xfrm>
            <a:off x="0" y="5900738"/>
            <a:ext cx="873125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5" name="Freeform 21"/>
          <p:cNvSpPr>
            <a:spLocks/>
          </p:cNvSpPr>
          <p:nvPr/>
        </p:nvSpPr>
        <p:spPr bwMode="auto">
          <a:xfrm>
            <a:off x="3124200" y="6091238"/>
            <a:ext cx="1585913" cy="763587"/>
          </a:xfrm>
          <a:custGeom>
            <a:avLst/>
            <a:gdLst/>
            <a:ahLst/>
            <a:cxnLst>
              <a:cxn ang="0">
                <a:pos x="337" y="0"/>
              </a:cxn>
              <a:cxn ang="0">
                <a:pos x="458" y="475"/>
              </a:cxn>
              <a:cxn ang="0">
                <a:pos x="0" y="475"/>
              </a:cxn>
              <a:cxn ang="0">
                <a:pos x="120" y="0"/>
              </a:cxn>
              <a:cxn ang="0">
                <a:pos x="337" y="0"/>
              </a:cxn>
            </a:cxnLst>
            <a:rect l="0" t="0" r="r" b="b"/>
            <a:pathLst>
              <a:path w="458" h="475">
                <a:moveTo>
                  <a:pt x="337" y="0"/>
                </a:moveTo>
                <a:lnTo>
                  <a:pt x="458" y="475"/>
                </a:lnTo>
                <a:lnTo>
                  <a:pt x="0" y="475"/>
                </a:lnTo>
                <a:lnTo>
                  <a:pt x="120" y="0"/>
                </a:lnTo>
                <a:lnTo>
                  <a:pt x="33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6" name="Freeform 22"/>
          <p:cNvSpPr>
            <a:spLocks/>
          </p:cNvSpPr>
          <p:nvPr/>
        </p:nvSpPr>
        <p:spPr bwMode="auto">
          <a:xfrm>
            <a:off x="1960563" y="5133975"/>
            <a:ext cx="3916362" cy="957263"/>
          </a:xfrm>
          <a:custGeom>
            <a:avLst/>
            <a:gdLst/>
            <a:ahLst/>
            <a:cxnLst>
              <a:cxn ang="0">
                <a:pos x="1098" y="595"/>
              </a:cxn>
              <a:cxn ang="0">
                <a:pos x="1098" y="75"/>
              </a:cxn>
              <a:cxn ang="0">
                <a:pos x="1112" y="75"/>
              </a:cxn>
              <a:cxn ang="0">
                <a:pos x="1131" y="0"/>
              </a:cxn>
              <a:cxn ang="0">
                <a:pos x="0" y="0"/>
              </a:cxn>
              <a:cxn ang="0">
                <a:pos x="23" y="75"/>
              </a:cxn>
              <a:cxn ang="0">
                <a:pos x="29" y="75"/>
              </a:cxn>
              <a:cxn ang="0">
                <a:pos x="29" y="595"/>
              </a:cxn>
              <a:cxn ang="0">
                <a:pos x="1098" y="595"/>
              </a:cxn>
            </a:cxnLst>
            <a:rect l="0" t="0" r="r" b="b"/>
            <a:pathLst>
              <a:path w="1131" h="595">
                <a:moveTo>
                  <a:pt x="1098" y="595"/>
                </a:moveTo>
                <a:lnTo>
                  <a:pt x="1098" y="75"/>
                </a:lnTo>
                <a:lnTo>
                  <a:pt x="1112" y="75"/>
                </a:lnTo>
                <a:lnTo>
                  <a:pt x="1131" y="0"/>
                </a:lnTo>
                <a:lnTo>
                  <a:pt x="0" y="0"/>
                </a:lnTo>
                <a:lnTo>
                  <a:pt x="23" y="75"/>
                </a:lnTo>
                <a:lnTo>
                  <a:pt x="29" y="75"/>
                </a:lnTo>
                <a:lnTo>
                  <a:pt x="29" y="595"/>
                </a:lnTo>
                <a:lnTo>
                  <a:pt x="1098" y="59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7" name="Freeform 23"/>
          <p:cNvSpPr>
            <a:spLocks/>
          </p:cNvSpPr>
          <p:nvPr/>
        </p:nvSpPr>
        <p:spPr bwMode="auto">
          <a:xfrm>
            <a:off x="677863" y="5133975"/>
            <a:ext cx="1846262" cy="957263"/>
          </a:xfrm>
          <a:custGeom>
            <a:avLst/>
            <a:gdLst/>
            <a:ahLst/>
            <a:cxnLst>
              <a:cxn ang="0">
                <a:pos x="497" y="595"/>
              </a:cxn>
              <a:cxn ang="0">
                <a:pos x="497" y="75"/>
              </a:cxn>
              <a:cxn ang="0">
                <a:pos x="512" y="75"/>
              </a:cxn>
              <a:cxn ang="0">
                <a:pos x="533" y="0"/>
              </a:cxn>
              <a:cxn ang="0">
                <a:pos x="0" y="0"/>
              </a:cxn>
              <a:cxn ang="0">
                <a:pos x="21" y="75"/>
              </a:cxn>
              <a:cxn ang="0">
                <a:pos x="33" y="75"/>
              </a:cxn>
              <a:cxn ang="0">
                <a:pos x="33" y="595"/>
              </a:cxn>
              <a:cxn ang="0">
                <a:pos x="497" y="595"/>
              </a:cxn>
            </a:cxnLst>
            <a:rect l="0" t="0" r="r" b="b"/>
            <a:pathLst>
              <a:path w="533" h="595">
                <a:moveTo>
                  <a:pt x="497" y="595"/>
                </a:moveTo>
                <a:lnTo>
                  <a:pt x="497" y="75"/>
                </a:lnTo>
                <a:lnTo>
                  <a:pt x="512" y="75"/>
                </a:lnTo>
                <a:lnTo>
                  <a:pt x="533" y="0"/>
                </a:lnTo>
                <a:lnTo>
                  <a:pt x="0" y="0"/>
                </a:lnTo>
                <a:lnTo>
                  <a:pt x="21" y="75"/>
                </a:lnTo>
                <a:lnTo>
                  <a:pt x="33" y="75"/>
                </a:lnTo>
                <a:lnTo>
                  <a:pt x="33" y="595"/>
                </a:lnTo>
                <a:lnTo>
                  <a:pt x="497" y="595"/>
                </a:lnTo>
                <a:close/>
              </a:path>
            </a:pathLst>
          </a:custGeom>
          <a:solidFill>
            <a:srgbClr val="191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8" name="Freeform 24"/>
          <p:cNvSpPr>
            <a:spLocks/>
          </p:cNvSpPr>
          <p:nvPr/>
        </p:nvSpPr>
        <p:spPr bwMode="auto">
          <a:xfrm>
            <a:off x="1979613" y="5157788"/>
            <a:ext cx="3851275" cy="36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2" y="0"/>
              </a:cxn>
              <a:cxn ang="0">
                <a:pos x="1107" y="23"/>
              </a:cxn>
              <a:cxn ang="0">
                <a:pos x="4" y="23"/>
              </a:cxn>
              <a:cxn ang="0">
                <a:pos x="0" y="0"/>
              </a:cxn>
            </a:cxnLst>
            <a:rect l="0" t="0" r="r" b="b"/>
            <a:pathLst>
              <a:path w="1112" h="23">
                <a:moveTo>
                  <a:pt x="0" y="0"/>
                </a:moveTo>
                <a:lnTo>
                  <a:pt x="1112" y="0"/>
                </a:lnTo>
                <a:lnTo>
                  <a:pt x="1107" y="23"/>
                </a:lnTo>
                <a:lnTo>
                  <a:pt x="4" y="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69" name="Freeform 25"/>
          <p:cNvSpPr>
            <a:spLocks/>
          </p:cNvSpPr>
          <p:nvPr/>
        </p:nvSpPr>
        <p:spPr bwMode="auto">
          <a:xfrm>
            <a:off x="684213" y="4941888"/>
            <a:ext cx="1795462" cy="142875"/>
          </a:xfrm>
          <a:custGeom>
            <a:avLst/>
            <a:gdLst/>
            <a:ahLst/>
            <a:cxnLst>
              <a:cxn ang="0">
                <a:pos x="512" y="23"/>
              </a:cxn>
              <a:cxn ang="0">
                <a:pos x="6" y="23"/>
              </a:cxn>
              <a:cxn ang="0">
                <a:pos x="0" y="0"/>
              </a:cxn>
              <a:cxn ang="0">
                <a:pos x="518" y="0"/>
              </a:cxn>
              <a:cxn ang="0">
                <a:pos x="512" y="23"/>
              </a:cxn>
            </a:cxnLst>
            <a:rect l="0" t="0" r="r" b="b"/>
            <a:pathLst>
              <a:path w="518" h="23">
                <a:moveTo>
                  <a:pt x="512" y="23"/>
                </a:moveTo>
                <a:lnTo>
                  <a:pt x="6" y="23"/>
                </a:lnTo>
                <a:lnTo>
                  <a:pt x="0" y="0"/>
                </a:lnTo>
                <a:lnTo>
                  <a:pt x="518" y="0"/>
                </a:lnTo>
                <a:lnTo>
                  <a:pt x="512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0" name="Rectangle 26"/>
          <p:cNvSpPr>
            <a:spLocks noChangeArrowheads="1"/>
          </p:cNvSpPr>
          <p:nvPr/>
        </p:nvSpPr>
        <p:spPr bwMode="auto">
          <a:xfrm>
            <a:off x="4557713" y="5013325"/>
            <a:ext cx="1204912" cy="1011238"/>
          </a:xfrm>
          <a:prstGeom prst="rect">
            <a:avLst/>
          </a:prstGeom>
          <a:solidFill>
            <a:srgbClr val="A5E5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1" name="Rectangle 27"/>
          <p:cNvSpPr>
            <a:spLocks noChangeArrowheads="1"/>
          </p:cNvSpPr>
          <p:nvPr/>
        </p:nvSpPr>
        <p:spPr bwMode="auto">
          <a:xfrm>
            <a:off x="2062163" y="5084763"/>
            <a:ext cx="1204912" cy="939800"/>
          </a:xfrm>
          <a:prstGeom prst="rect">
            <a:avLst/>
          </a:prstGeom>
          <a:solidFill>
            <a:srgbClr val="A5E5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2" name="Rectangle 28"/>
          <p:cNvSpPr>
            <a:spLocks noChangeArrowheads="1"/>
          </p:cNvSpPr>
          <p:nvPr/>
        </p:nvSpPr>
        <p:spPr bwMode="auto">
          <a:xfrm>
            <a:off x="684213" y="5300663"/>
            <a:ext cx="1606550" cy="769937"/>
          </a:xfrm>
          <a:prstGeom prst="rect">
            <a:avLst/>
          </a:prstGeom>
          <a:solidFill>
            <a:srgbClr val="A5E5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3" name="Rectangle 29"/>
          <p:cNvSpPr>
            <a:spLocks noChangeArrowheads="1"/>
          </p:cNvSpPr>
          <p:nvPr/>
        </p:nvSpPr>
        <p:spPr bwMode="auto">
          <a:xfrm>
            <a:off x="865188" y="5514975"/>
            <a:ext cx="447675" cy="355600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4" name="Rectangle 30"/>
          <p:cNvSpPr>
            <a:spLocks noChangeArrowheads="1"/>
          </p:cNvSpPr>
          <p:nvPr/>
        </p:nvSpPr>
        <p:spPr bwMode="auto">
          <a:xfrm>
            <a:off x="1873250" y="5514975"/>
            <a:ext cx="446088" cy="355600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5" name="Rectangle 31"/>
          <p:cNvSpPr>
            <a:spLocks noChangeArrowheads="1"/>
          </p:cNvSpPr>
          <p:nvPr/>
        </p:nvSpPr>
        <p:spPr bwMode="auto">
          <a:xfrm>
            <a:off x="1371600" y="5514975"/>
            <a:ext cx="446088" cy="355600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6" name="Rectangle 32"/>
          <p:cNvSpPr>
            <a:spLocks noChangeArrowheads="1"/>
          </p:cNvSpPr>
          <p:nvPr/>
        </p:nvSpPr>
        <p:spPr bwMode="auto">
          <a:xfrm>
            <a:off x="2573338" y="5514975"/>
            <a:ext cx="446087" cy="355600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7" name="Rectangle 33"/>
          <p:cNvSpPr>
            <a:spLocks noChangeArrowheads="1"/>
          </p:cNvSpPr>
          <p:nvPr/>
        </p:nvSpPr>
        <p:spPr bwMode="auto">
          <a:xfrm>
            <a:off x="4773613" y="5514975"/>
            <a:ext cx="439737" cy="355600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8" name="Rectangle 34"/>
          <p:cNvSpPr>
            <a:spLocks noChangeArrowheads="1"/>
          </p:cNvSpPr>
          <p:nvPr/>
        </p:nvSpPr>
        <p:spPr bwMode="auto">
          <a:xfrm>
            <a:off x="920750" y="5543550"/>
            <a:ext cx="333375" cy="307975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79" name="Rectangle 35"/>
          <p:cNvSpPr>
            <a:spLocks noChangeArrowheads="1"/>
          </p:cNvSpPr>
          <p:nvPr/>
        </p:nvSpPr>
        <p:spPr bwMode="auto">
          <a:xfrm>
            <a:off x="1933575" y="5543550"/>
            <a:ext cx="331788" cy="307975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0" name="Rectangle 36"/>
          <p:cNvSpPr>
            <a:spLocks noChangeArrowheads="1"/>
          </p:cNvSpPr>
          <p:nvPr/>
        </p:nvSpPr>
        <p:spPr bwMode="auto">
          <a:xfrm>
            <a:off x="1427163" y="5543550"/>
            <a:ext cx="331787" cy="307975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1" name="Rectangle 37"/>
          <p:cNvSpPr>
            <a:spLocks noChangeArrowheads="1"/>
          </p:cNvSpPr>
          <p:nvPr/>
        </p:nvSpPr>
        <p:spPr bwMode="auto">
          <a:xfrm>
            <a:off x="2633663" y="5543550"/>
            <a:ext cx="330200" cy="307975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2" name="Rectangle 38"/>
          <p:cNvSpPr>
            <a:spLocks noChangeArrowheads="1"/>
          </p:cNvSpPr>
          <p:nvPr/>
        </p:nvSpPr>
        <p:spPr bwMode="auto">
          <a:xfrm>
            <a:off x="4832350" y="5543550"/>
            <a:ext cx="325438" cy="307975"/>
          </a:xfrm>
          <a:prstGeom prst="rect">
            <a:avLst/>
          </a:prstGeom>
          <a:solidFill>
            <a:srgbClr val="191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3" name="Freeform 39"/>
          <p:cNvSpPr>
            <a:spLocks/>
          </p:cNvSpPr>
          <p:nvPr/>
        </p:nvSpPr>
        <p:spPr bwMode="auto">
          <a:xfrm>
            <a:off x="3276600" y="4508500"/>
            <a:ext cx="1295400" cy="936625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200" y="2"/>
              </a:cxn>
              <a:cxn ang="0">
                <a:pos x="229" y="8"/>
              </a:cxn>
              <a:cxn ang="0">
                <a:pos x="258" y="19"/>
              </a:cxn>
              <a:cxn ang="0">
                <a:pos x="283" y="33"/>
              </a:cxn>
              <a:cxn ang="0">
                <a:pos x="302" y="50"/>
              </a:cxn>
              <a:cxn ang="0">
                <a:pos x="319" y="69"/>
              </a:cxn>
              <a:cxn ang="0">
                <a:pos x="327" y="90"/>
              </a:cxn>
              <a:cxn ang="0">
                <a:pos x="331" y="112"/>
              </a:cxn>
              <a:cxn ang="0">
                <a:pos x="331" y="125"/>
              </a:cxn>
              <a:cxn ang="0">
                <a:pos x="331" y="137"/>
              </a:cxn>
              <a:cxn ang="0">
                <a:pos x="331" y="150"/>
              </a:cxn>
              <a:cxn ang="0">
                <a:pos x="331" y="154"/>
              </a:cxn>
              <a:cxn ang="0">
                <a:pos x="0" y="154"/>
              </a:cxn>
              <a:cxn ang="0">
                <a:pos x="0" y="150"/>
              </a:cxn>
              <a:cxn ang="0">
                <a:pos x="0" y="137"/>
              </a:cxn>
              <a:cxn ang="0">
                <a:pos x="0" y="125"/>
              </a:cxn>
              <a:cxn ang="0">
                <a:pos x="0" y="112"/>
              </a:cxn>
              <a:cxn ang="0">
                <a:pos x="4" y="90"/>
              </a:cxn>
              <a:cxn ang="0">
                <a:pos x="13" y="69"/>
              </a:cxn>
              <a:cxn ang="0">
                <a:pos x="27" y="50"/>
              </a:cxn>
              <a:cxn ang="0">
                <a:pos x="48" y="33"/>
              </a:cxn>
              <a:cxn ang="0">
                <a:pos x="73" y="19"/>
              </a:cxn>
              <a:cxn ang="0">
                <a:pos x="100" y="8"/>
              </a:cxn>
              <a:cxn ang="0">
                <a:pos x="131" y="2"/>
              </a:cxn>
              <a:cxn ang="0">
                <a:pos x="165" y="0"/>
              </a:cxn>
              <a:cxn ang="0">
                <a:pos x="167" y="0"/>
              </a:cxn>
            </a:cxnLst>
            <a:rect l="0" t="0" r="r" b="b"/>
            <a:pathLst>
              <a:path w="331" h="154">
                <a:moveTo>
                  <a:pt x="167" y="0"/>
                </a:moveTo>
                <a:lnTo>
                  <a:pt x="200" y="2"/>
                </a:lnTo>
                <a:lnTo>
                  <a:pt x="229" y="8"/>
                </a:lnTo>
                <a:lnTo>
                  <a:pt x="258" y="19"/>
                </a:lnTo>
                <a:lnTo>
                  <a:pt x="283" y="33"/>
                </a:lnTo>
                <a:lnTo>
                  <a:pt x="302" y="50"/>
                </a:lnTo>
                <a:lnTo>
                  <a:pt x="319" y="69"/>
                </a:lnTo>
                <a:lnTo>
                  <a:pt x="327" y="90"/>
                </a:lnTo>
                <a:lnTo>
                  <a:pt x="331" y="112"/>
                </a:lnTo>
                <a:lnTo>
                  <a:pt x="331" y="125"/>
                </a:lnTo>
                <a:lnTo>
                  <a:pt x="331" y="137"/>
                </a:lnTo>
                <a:lnTo>
                  <a:pt x="331" y="150"/>
                </a:lnTo>
                <a:lnTo>
                  <a:pt x="331" y="154"/>
                </a:lnTo>
                <a:lnTo>
                  <a:pt x="0" y="154"/>
                </a:lnTo>
                <a:lnTo>
                  <a:pt x="0" y="150"/>
                </a:lnTo>
                <a:lnTo>
                  <a:pt x="0" y="137"/>
                </a:lnTo>
                <a:lnTo>
                  <a:pt x="0" y="125"/>
                </a:lnTo>
                <a:lnTo>
                  <a:pt x="0" y="112"/>
                </a:lnTo>
                <a:lnTo>
                  <a:pt x="4" y="90"/>
                </a:lnTo>
                <a:lnTo>
                  <a:pt x="13" y="69"/>
                </a:lnTo>
                <a:lnTo>
                  <a:pt x="27" y="50"/>
                </a:lnTo>
                <a:lnTo>
                  <a:pt x="48" y="33"/>
                </a:lnTo>
                <a:lnTo>
                  <a:pt x="73" y="19"/>
                </a:lnTo>
                <a:lnTo>
                  <a:pt x="100" y="8"/>
                </a:lnTo>
                <a:lnTo>
                  <a:pt x="131" y="2"/>
                </a:lnTo>
                <a:lnTo>
                  <a:pt x="165" y="0"/>
                </a:lnTo>
                <a:lnTo>
                  <a:pt x="167" y="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4" name="Rectangle 40"/>
          <p:cNvSpPr>
            <a:spLocks noChangeArrowheads="1"/>
          </p:cNvSpPr>
          <p:nvPr/>
        </p:nvSpPr>
        <p:spPr bwMode="auto">
          <a:xfrm>
            <a:off x="3959225" y="5495925"/>
            <a:ext cx="419100" cy="504825"/>
          </a:xfrm>
          <a:prstGeom prst="rect">
            <a:avLst/>
          </a:prstGeom>
          <a:solidFill>
            <a:srgbClr val="96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5" name="Rectangle 41"/>
          <p:cNvSpPr>
            <a:spLocks noChangeArrowheads="1"/>
          </p:cNvSpPr>
          <p:nvPr/>
        </p:nvSpPr>
        <p:spPr bwMode="auto">
          <a:xfrm>
            <a:off x="3454400" y="5495925"/>
            <a:ext cx="417513" cy="504825"/>
          </a:xfrm>
          <a:prstGeom prst="rect">
            <a:avLst/>
          </a:prstGeom>
          <a:solidFill>
            <a:srgbClr val="96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6" name="Rectangle 42"/>
          <p:cNvSpPr>
            <a:spLocks noChangeArrowheads="1"/>
          </p:cNvSpPr>
          <p:nvPr/>
        </p:nvSpPr>
        <p:spPr bwMode="auto">
          <a:xfrm>
            <a:off x="4291013" y="5861050"/>
            <a:ext cx="346075" cy="230188"/>
          </a:xfrm>
          <a:prstGeom prst="rect">
            <a:avLst/>
          </a:prstGeom>
          <a:solidFill>
            <a:srgbClr val="7F7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7" name="Rectangle 43"/>
          <p:cNvSpPr>
            <a:spLocks noChangeArrowheads="1"/>
          </p:cNvSpPr>
          <p:nvPr/>
        </p:nvSpPr>
        <p:spPr bwMode="auto">
          <a:xfrm>
            <a:off x="4032250" y="5534025"/>
            <a:ext cx="273050" cy="173038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8" name="Rectangle 44"/>
          <p:cNvSpPr>
            <a:spLocks noChangeArrowheads="1"/>
          </p:cNvSpPr>
          <p:nvPr/>
        </p:nvSpPr>
        <p:spPr bwMode="auto">
          <a:xfrm>
            <a:off x="3525838" y="5534025"/>
            <a:ext cx="273050" cy="173038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89" name="Rectangle 45"/>
          <p:cNvSpPr>
            <a:spLocks noChangeArrowheads="1"/>
          </p:cNvSpPr>
          <p:nvPr/>
        </p:nvSpPr>
        <p:spPr bwMode="auto">
          <a:xfrm>
            <a:off x="973138" y="5564188"/>
            <a:ext cx="239712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0" name="Rectangle 46"/>
          <p:cNvSpPr>
            <a:spLocks noChangeArrowheads="1"/>
          </p:cNvSpPr>
          <p:nvPr/>
        </p:nvSpPr>
        <p:spPr bwMode="auto">
          <a:xfrm>
            <a:off x="973138" y="5707063"/>
            <a:ext cx="239712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1" name="Rectangle 47"/>
          <p:cNvSpPr>
            <a:spLocks noChangeArrowheads="1"/>
          </p:cNvSpPr>
          <p:nvPr/>
        </p:nvSpPr>
        <p:spPr bwMode="auto">
          <a:xfrm>
            <a:off x="1984375" y="5564188"/>
            <a:ext cx="236538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2" name="Rectangle 48"/>
          <p:cNvSpPr>
            <a:spLocks noChangeArrowheads="1"/>
          </p:cNvSpPr>
          <p:nvPr/>
        </p:nvSpPr>
        <p:spPr bwMode="auto">
          <a:xfrm>
            <a:off x="1984375" y="5707063"/>
            <a:ext cx="236538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3" name="Rectangle 49"/>
          <p:cNvSpPr>
            <a:spLocks noChangeArrowheads="1"/>
          </p:cNvSpPr>
          <p:nvPr/>
        </p:nvSpPr>
        <p:spPr bwMode="auto">
          <a:xfrm>
            <a:off x="1479550" y="5564188"/>
            <a:ext cx="238125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4" name="Rectangle 50"/>
          <p:cNvSpPr>
            <a:spLocks noChangeArrowheads="1"/>
          </p:cNvSpPr>
          <p:nvPr/>
        </p:nvSpPr>
        <p:spPr bwMode="auto">
          <a:xfrm>
            <a:off x="1479550" y="5707063"/>
            <a:ext cx="238125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5" name="Rectangle 51"/>
          <p:cNvSpPr>
            <a:spLocks noChangeArrowheads="1"/>
          </p:cNvSpPr>
          <p:nvPr/>
        </p:nvSpPr>
        <p:spPr bwMode="auto">
          <a:xfrm>
            <a:off x="2684463" y="5564188"/>
            <a:ext cx="234950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6" name="Rectangle 52"/>
          <p:cNvSpPr>
            <a:spLocks noChangeArrowheads="1"/>
          </p:cNvSpPr>
          <p:nvPr/>
        </p:nvSpPr>
        <p:spPr bwMode="auto">
          <a:xfrm>
            <a:off x="2684463" y="5707063"/>
            <a:ext cx="234950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7" name="Rectangle 53"/>
          <p:cNvSpPr>
            <a:spLocks noChangeArrowheads="1"/>
          </p:cNvSpPr>
          <p:nvPr/>
        </p:nvSpPr>
        <p:spPr bwMode="auto">
          <a:xfrm>
            <a:off x="4883150" y="5564188"/>
            <a:ext cx="228600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8" name="Rectangle 54"/>
          <p:cNvSpPr>
            <a:spLocks noChangeArrowheads="1"/>
          </p:cNvSpPr>
          <p:nvPr/>
        </p:nvSpPr>
        <p:spPr bwMode="auto">
          <a:xfrm>
            <a:off x="4883150" y="5707063"/>
            <a:ext cx="228600" cy="120650"/>
          </a:xfrm>
          <a:prstGeom prst="rect">
            <a:avLst/>
          </a:prstGeom>
          <a:solidFill>
            <a:srgbClr val="E5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999" name="Rectangle 55"/>
          <p:cNvSpPr>
            <a:spLocks noChangeArrowheads="1"/>
          </p:cNvSpPr>
          <p:nvPr/>
        </p:nvSpPr>
        <p:spPr bwMode="auto">
          <a:xfrm>
            <a:off x="2400300" y="5254625"/>
            <a:ext cx="73025" cy="77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000" name="Rectangle 56"/>
          <p:cNvSpPr>
            <a:spLocks noChangeArrowheads="1"/>
          </p:cNvSpPr>
          <p:nvPr/>
        </p:nvSpPr>
        <p:spPr bwMode="auto">
          <a:xfrm>
            <a:off x="3194050" y="5861050"/>
            <a:ext cx="346075" cy="230188"/>
          </a:xfrm>
          <a:prstGeom prst="rect">
            <a:avLst/>
          </a:prstGeom>
          <a:solidFill>
            <a:srgbClr val="7F7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086600" y="5791200"/>
            <a:ext cx="457200" cy="466725"/>
            <a:chOff x="1872" y="3744"/>
            <a:chExt cx="288" cy="294"/>
          </a:xfrm>
        </p:grpSpPr>
        <p:pic>
          <p:nvPicPr>
            <p:cNvPr id="339002" name="Picture 58" descr="yellow_ros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8" y="374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339003" name="Picture 59" descr="cicek8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3840"/>
              <a:ext cx="226" cy="198"/>
            </a:xfrm>
            <a:prstGeom prst="rect">
              <a:avLst/>
            </a:prstGeom>
            <a:noFill/>
          </p:spPr>
        </p:pic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7924800" y="5867400"/>
            <a:ext cx="457200" cy="466725"/>
            <a:chOff x="1872" y="3744"/>
            <a:chExt cx="288" cy="294"/>
          </a:xfrm>
        </p:grpSpPr>
        <p:pic>
          <p:nvPicPr>
            <p:cNvPr id="339005" name="Picture 61" descr="yellow_ros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8" y="374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339006" name="Picture 62" descr="cicek8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3840"/>
              <a:ext cx="226" cy="198"/>
            </a:xfrm>
            <a:prstGeom prst="rect">
              <a:avLst/>
            </a:prstGeom>
            <a:noFill/>
          </p:spPr>
        </p:pic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8382000" y="6096000"/>
            <a:ext cx="457200" cy="466725"/>
            <a:chOff x="1872" y="3744"/>
            <a:chExt cx="288" cy="294"/>
          </a:xfrm>
        </p:grpSpPr>
        <p:pic>
          <p:nvPicPr>
            <p:cNvPr id="339008" name="Picture 64" descr="yellow_ros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8" y="374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339009" name="Picture 65" descr="cicek8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3840"/>
              <a:ext cx="226" cy="198"/>
            </a:xfrm>
            <a:prstGeom prst="rect">
              <a:avLst/>
            </a:prstGeom>
            <a:noFill/>
          </p:spPr>
        </p:pic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467600" y="5791200"/>
            <a:ext cx="457200" cy="466725"/>
            <a:chOff x="1872" y="3744"/>
            <a:chExt cx="288" cy="294"/>
          </a:xfrm>
        </p:grpSpPr>
        <p:pic>
          <p:nvPicPr>
            <p:cNvPr id="339011" name="Picture 67" descr="yellow_ros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8" y="374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339012" name="Picture 68" descr="cicek8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3840"/>
              <a:ext cx="226" cy="198"/>
            </a:xfrm>
            <a:prstGeom prst="rect">
              <a:avLst/>
            </a:prstGeom>
            <a:noFill/>
          </p:spPr>
        </p:pic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8686800" y="6391275"/>
            <a:ext cx="457200" cy="466725"/>
            <a:chOff x="1872" y="3744"/>
            <a:chExt cx="288" cy="294"/>
          </a:xfrm>
        </p:grpSpPr>
        <p:pic>
          <p:nvPicPr>
            <p:cNvPr id="339014" name="Picture 70" descr="yellow_ros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8" y="374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339015" name="Picture 71" descr="cicek8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3840"/>
              <a:ext cx="226" cy="198"/>
            </a:xfrm>
            <a:prstGeom prst="rect">
              <a:avLst/>
            </a:prstGeom>
            <a:noFill/>
          </p:spPr>
        </p:pic>
      </p:grpSp>
      <p:pic>
        <p:nvPicPr>
          <p:cNvPr id="339016" name="Picture 72" descr="transgirls_bouncing_bal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5726113"/>
            <a:ext cx="1800225" cy="1131887"/>
          </a:xfrm>
          <a:prstGeom prst="rect">
            <a:avLst/>
          </a:prstGeom>
          <a:noFill/>
        </p:spPr>
      </p:pic>
      <p:pic>
        <p:nvPicPr>
          <p:cNvPr id="339017" name="Picture 73" descr="cocuk bisiklet65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949950"/>
            <a:ext cx="685800" cy="908050"/>
          </a:xfrm>
          <a:prstGeom prst="rect">
            <a:avLst/>
          </a:prstGeom>
          <a:noFill/>
        </p:spPr>
      </p:pic>
      <p:pic>
        <p:nvPicPr>
          <p:cNvPr id="339018" name="Picture 74" descr="transgirl_walk_small2_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5589588"/>
            <a:ext cx="549275" cy="1085850"/>
          </a:xfrm>
          <a:prstGeom prst="rect">
            <a:avLst/>
          </a:prstGeom>
          <a:noFill/>
        </p:spPr>
      </p:pic>
      <p:sp>
        <p:nvSpPr>
          <p:cNvPr id="339020" name="Rectangle 76"/>
          <p:cNvSpPr>
            <a:spLocks noGrp="1" noChangeArrowheads="1"/>
          </p:cNvSpPr>
          <p:nvPr>
            <p:ph type="ctrTitle"/>
          </p:nvPr>
        </p:nvSpPr>
        <p:spPr>
          <a:xfrm>
            <a:off x="788987" y="3330104"/>
            <a:ext cx="77724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İLGİNİZ İÇİN </a:t>
            </a:r>
            <a:r>
              <a:rPr lang="tr-T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TEŞEKKÜRLER</a:t>
            </a:r>
            <a:endParaRPr lang="tr-TR" sz="4000" dirty="0">
              <a:solidFill>
                <a:srgbClr val="FF3300"/>
              </a:solidFill>
            </a:endParaRPr>
          </a:p>
        </p:txBody>
      </p:sp>
      <p:pic>
        <p:nvPicPr>
          <p:cNvPr id="339023" name="Picture 79" descr="Tahteravalli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5661025"/>
            <a:ext cx="1668462" cy="1196975"/>
          </a:xfrm>
          <a:prstGeom prst="rect">
            <a:avLst/>
          </a:prstGeom>
          <a:noFill/>
        </p:spPr>
      </p:pic>
      <p:pic>
        <p:nvPicPr>
          <p:cNvPr id="339024" name="Picture 80" descr="Resim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88025"/>
            <a:ext cx="1223963" cy="106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730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SUNU İÇERİĞİ</a:t>
            </a:r>
            <a:endParaRPr lang="tr-TR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Şeritli Sağ Ok 8"/>
          <p:cNvSpPr/>
          <p:nvPr/>
        </p:nvSpPr>
        <p:spPr bwMode="auto">
          <a:xfrm>
            <a:off x="977678" y="1844824"/>
            <a:ext cx="6042593" cy="108012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Şiddet ve Saldırganlık Nedir?</a:t>
            </a:r>
          </a:p>
        </p:txBody>
      </p:sp>
      <p:sp>
        <p:nvSpPr>
          <p:cNvPr id="10" name="Şeritli Sağ Ok 9"/>
          <p:cNvSpPr/>
          <p:nvPr/>
        </p:nvSpPr>
        <p:spPr bwMode="auto">
          <a:xfrm>
            <a:off x="998487" y="4099691"/>
            <a:ext cx="4314402" cy="841477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Şiddetin Nedenleri Nelerdir?</a:t>
            </a:r>
          </a:p>
        </p:txBody>
      </p:sp>
      <p:sp>
        <p:nvSpPr>
          <p:cNvPr id="11" name="Şeritli Sağ Ok 10"/>
          <p:cNvSpPr/>
          <p:nvPr/>
        </p:nvSpPr>
        <p:spPr bwMode="auto">
          <a:xfrm>
            <a:off x="964907" y="5157192"/>
            <a:ext cx="6042593" cy="1008112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/>
              <a:t>Önlemek İçin Neler Yapılabilir?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Şeritli Sağ Ok 12"/>
          <p:cNvSpPr/>
          <p:nvPr/>
        </p:nvSpPr>
        <p:spPr bwMode="auto">
          <a:xfrm>
            <a:off x="1004946" y="2924944"/>
            <a:ext cx="4314403" cy="108012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Şiddet Türleri Nelerdir?</a:t>
            </a:r>
          </a:p>
        </p:txBody>
      </p:sp>
      <p:pic>
        <p:nvPicPr>
          <p:cNvPr id="8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Şiddet Nedir?</a:t>
            </a:r>
            <a:endParaRPr lang="tr-TR" sz="4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0"/>
            <a:ext cx="3384376" cy="375385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9552" y="2492896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Şiddet</a:t>
            </a:r>
            <a:r>
              <a:rPr lang="tr-TR" sz="2800" dirty="0"/>
              <a:t>, güç ve baskı uygulayarak insanların bedensel veya ruhsal açıdan zarar görmesine neden olan bireysel veya toplumsal hareketlerin tümüdür.</a:t>
            </a:r>
          </a:p>
        </p:txBody>
      </p:sp>
      <p:pic>
        <p:nvPicPr>
          <p:cNvPr id="6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tr-TR" smtClean="0"/>
              <a:t>Şiddete Örnekler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41438"/>
            <a:ext cx="4897437" cy="4895850"/>
          </a:xfrm>
        </p:spPr>
        <p:txBody>
          <a:bodyPr/>
          <a:lstStyle/>
          <a:p>
            <a:pPr eaLnBrk="1" hangingPunct="1">
              <a:defRPr/>
            </a:pPr>
            <a:endParaRPr lang="tr-TR" sz="2000" b="0" dirty="0" smtClean="0"/>
          </a:p>
          <a:p>
            <a:pPr eaLnBrk="1" hangingPunct="1">
              <a:defRPr/>
            </a:pPr>
            <a:endParaRPr lang="tr-TR" sz="2000" b="0" dirty="0" smtClean="0"/>
          </a:p>
          <a:p>
            <a:pPr eaLnBrk="1" hangingPunct="1">
              <a:defRPr/>
            </a:pPr>
            <a:r>
              <a:rPr lang="tr-TR" sz="2000" b="0" dirty="0" smtClean="0"/>
              <a:t>Zorbalık,</a:t>
            </a:r>
          </a:p>
          <a:p>
            <a:pPr eaLnBrk="1" hangingPunct="1">
              <a:defRPr/>
            </a:pPr>
            <a:r>
              <a:rPr lang="tr-TR" sz="2000" b="0" dirty="0" smtClean="0"/>
              <a:t>Kavga etmek</a:t>
            </a:r>
          </a:p>
          <a:p>
            <a:pPr eaLnBrk="1" hangingPunct="1">
              <a:defRPr/>
            </a:pPr>
            <a:r>
              <a:rPr lang="tr-TR" sz="2000" b="0" dirty="0" smtClean="0"/>
              <a:t>Cinayet</a:t>
            </a:r>
          </a:p>
          <a:p>
            <a:pPr eaLnBrk="1" hangingPunct="1">
              <a:defRPr/>
            </a:pPr>
            <a:r>
              <a:rPr lang="tr-TR" sz="2000" b="0" dirty="0" smtClean="0"/>
              <a:t>Sözel taciz	          	</a:t>
            </a:r>
          </a:p>
          <a:p>
            <a:pPr eaLnBrk="1" hangingPunct="1">
              <a:defRPr/>
            </a:pPr>
            <a:r>
              <a:rPr lang="tr-TR" sz="2000" b="0" dirty="0" smtClean="0"/>
              <a:t>İtme</a:t>
            </a:r>
          </a:p>
          <a:p>
            <a:pPr eaLnBrk="1" hangingPunct="1">
              <a:defRPr/>
            </a:pPr>
            <a:r>
              <a:rPr lang="tr-TR" sz="2000" b="0" dirty="0" smtClean="0"/>
              <a:t>Küfür</a:t>
            </a:r>
          </a:p>
          <a:p>
            <a:pPr eaLnBrk="1" hangingPunct="1">
              <a:defRPr/>
            </a:pPr>
            <a:r>
              <a:rPr lang="tr-TR" sz="2000" b="0" dirty="0" smtClean="0"/>
              <a:t>Gasp etmek	                       </a:t>
            </a:r>
          </a:p>
          <a:p>
            <a:pPr eaLnBrk="1" hangingPunct="1">
              <a:defRPr/>
            </a:pPr>
            <a:r>
              <a:rPr lang="tr-TR" sz="2000" b="0" dirty="0" smtClean="0"/>
              <a:t>Sözel tehdit etmek</a:t>
            </a:r>
          </a:p>
          <a:p>
            <a:pPr eaLnBrk="1" hangingPunct="1">
              <a:defRPr/>
            </a:pPr>
            <a:r>
              <a:rPr lang="tr-TR" sz="2000" b="0" dirty="0" smtClean="0"/>
              <a:t>İmalı konuşma</a:t>
            </a:r>
          </a:p>
          <a:p>
            <a:pPr eaLnBrk="1" hangingPunct="1">
              <a:defRPr/>
            </a:pPr>
            <a:r>
              <a:rPr lang="tr-TR" sz="2000" b="0" dirty="0" smtClean="0"/>
              <a:t>Ayrımcılık</a:t>
            </a:r>
          </a:p>
        </p:txBody>
      </p:sp>
      <p:pic>
        <p:nvPicPr>
          <p:cNvPr id="13316" name="Picture 4" descr="Resim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3860800"/>
            <a:ext cx="3143250" cy="186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yak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38" y="2349500"/>
            <a:ext cx="3357562" cy="161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hs03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1938"/>
            <a:ext cx="34290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4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accent4"/>
                </a:solidFill>
              </a:rPr>
              <a:t>Saldırganlık Nedir?</a:t>
            </a:r>
            <a:endParaRPr lang="tr-TR" sz="4000" dirty="0">
              <a:solidFill>
                <a:schemeClr val="accent4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2688" y="2017713"/>
            <a:ext cx="3101280" cy="4114800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Saldırganlık, öfkenin dışa yansıyan şeklidir.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38" y="2492896"/>
            <a:ext cx="4120852" cy="2452092"/>
          </a:xfrm>
          <a:prstGeom prst="rect">
            <a:avLst/>
          </a:prstGeom>
        </p:spPr>
      </p:pic>
      <p:pic>
        <p:nvPicPr>
          <p:cNvPr id="6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92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ŞİDDET TÜRLERİ NELERDİR?</a:t>
            </a:r>
            <a:endParaRPr lang="tr-TR" sz="4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atlama 2 6"/>
          <p:cNvSpPr/>
          <p:nvPr/>
        </p:nvSpPr>
        <p:spPr bwMode="auto">
          <a:xfrm>
            <a:off x="310514" y="1995456"/>
            <a:ext cx="4464263" cy="1577560"/>
          </a:xfrm>
          <a:prstGeom prst="irregularSeal2">
            <a:avLst/>
          </a:prstGeom>
          <a:solidFill>
            <a:srgbClr val="B397D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 rot="20778539">
            <a:off x="1236554" y="2500895"/>
            <a:ext cx="30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Fiziksel Şiddet</a:t>
            </a:r>
            <a:endParaRPr lang="tr-TR" dirty="0"/>
          </a:p>
        </p:txBody>
      </p:sp>
      <p:sp>
        <p:nvSpPr>
          <p:cNvPr id="10" name="Patlama 2 9"/>
          <p:cNvSpPr/>
          <p:nvPr/>
        </p:nvSpPr>
        <p:spPr bwMode="auto">
          <a:xfrm rot="1946527">
            <a:off x="4956139" y="2263097"/>
            <a:ext cx="4121615" cy="1659743"/>
          </a:xfrm>
          <a:prstGeom prst="irregularSeal2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 rot="1541270">
            <a:off x="5656919" y="29712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Psikolojik Şiddet</a:t>
            </a:r>
            <a:endParaRPr lang="tr-TR" dirty="0"/>
          </a:p>
        </p:txBody>
      </p:sp>
      <p:sp>
        <p:nvSpPr>
          <p:cNvPr id="12" name="Patlama 2 11"/>
          <p:cNvSpPr/>
          <p:nvPr/>
        </p:nvSpPr>
        <p:spPr bwMode="auto">
          <a:xfrm>
            <a:off x="155176" y="4898840"/>
            <a:ext cx="3696743" cy="1762014"/>
          </a:xfrm>
          <a:prstGeom prst="irregularSeal2">
            <a:avLst/>
          </a:prstGeom>
          <a:solidFill>
            <a:srgbClr val="62BD3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Patlama 2 12"/>
          <p:cNvSpPr/>
          <p:nvPr/>
        </p:nvSpPr>
        <p:spPr bwMode="auto">
          <a:xfrm rot="10475989">
            <a:off x="5144737" y="4684750"/>
            <a:ext cx="3744416" cy="1702887"/>
          </a:xfrm>
          <a:prstGeom prst="irregularSeal2">
            <a:avLst/>
          </a:prstGeom>
          <a:solidFill>
            <a:srgbClr val="D87AC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 rot="20807749">
            <a:off x="617595" y="5432726"/>
            <a:ext cx="353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Ekonomik Şiddet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 rot="20333598">
            <a:off x="6534123" y="50656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İhmal</a:t>
            </a:r>
            <a:endParaRPr lang="tr-TR" dirty="0"/>
          </a:p>
        </p:txBody>
      </p:sp>
      <p:pic>
        <p:nvPicPr>
          <p:cNvPr id="18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31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Şiddet Türleri</a:t>
            </a:r>
            <a:endParaRPr lang="tr-TR" sz="4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2321" y="2060848"/>
            <a:ext cx="8559552" cy="4258816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/>
              <a:t>1. Fiziksel Şiddet</a:t>
            </a:r>
          </a:p>
          <a:p>
            <a:pPr marL="0" indent="0">
              <a:buNone/>
            </a:pPr>
            <a:r>
              <a:rPr lang="tr-TR" sz="2800" dirty="0" smtClean="0"/>
              <a:t>Karşıdaki kişinin canının yanmasına, yaralanmasına ya da ölümüne sebep olan kasıtlı olarak yapılan davranış ya da davranışlardır.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3888432" cy="216711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C:\Users\ŞEHİTKAMİLRAM\Desktop\PNG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" y="219605"/>
            <a:ext cx="743681" cy="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ect">
  <a:themeElements>
    <a:clrScheme name="Özel 1">
      <a:dk1>
        <a:srgbClr val="000000"/>
      </a:dk1>
      <a:lt1>
        <a:srgbClr val="00B0F0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arı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arışık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k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k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k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k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k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perfect</Template>
  <TotalTime>1222</TotalTime>
  <Words>550</Words>
  <Application>Microsoft Office PowerPoint</Application>
  <PresentationFormat>Ekran Gösterisi (4:3)</PresentationFormat>
  <Paragraphs>167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36" baseType="lpstr">
      <vt:lpstr>perfect</vt:lpstr>
      <vt:lpstr>Ofis Teması</vt:lpstr>
      <vt:lpstr>PowerPoint Sunusu</vt:lpstr>
      <vt:lpstr>ŞİDDET</vt:lpstr>
      <vt:lpstr>PowerPoint Sunusu</vt:lpstr>
      <vt:lpstr>SUNU İÇERİĞİ</vt:lpstr>
      <vt:lpstr>Şiddet Nedir?</vt:lpstr>
      <vt:lpstr>Şiddete Örnekler</vt:lpstr>
      <vt:lpstr>Saldırganlık Nedir?</vt:lpstr>
      <vt:lpstr>ŞİDDET TÜRLERİ NELERDİR?</vt:lpstr>
      <vt:lpstr>Şiddet Türleri</vt:lpstr>
      <vt:lpstr>OKULLARDA KARŞILAŞILAN ŞİDDET TÜRLERİ </vt:lpstr>
      <vt:lpstr>Şiddet Türleri</vt:lpstr>
      <vt:lpstr>Şiddet Türleri</vt:lpstr>
      <vt:lpstr>Şiddet Türleri</vt:lpstr>
      <vt:lpstr>Zorbalık </vt:lpstr>
      <vt:lpstr>          Zorbalık örnekleri</vt:lpstr>
      <vt:lpstr>Şiddetin Nedenleri Nelerdir?</vt:lpstr>
      <vt:lpstr>1. Çevreden Kaynaklanan Sebepler</vt:lpstr>
      <vt:lpstr>2. Okuldan Kaynaklanan Sebepler</vt:lpstr>
      <vt:lpstr>3. Aileden Kaynaklanan Sebepler</vt:lpstr>
      <vt:lpstr>4. Çocuktan Kaynaklanan Sebepler</vt:lpstr>
      <vt:lpstr>5.Teknolojiden Kaynaklanan Sebepler</vt:lpstr>
      <vt:lpstr>Medyanın Etkisi</vt:lpstr>
      <vt:lpstr>Bilgisayar ve Video Oyunlarının Olumsuz Etkisi</vt:lpstr>
      <vt:lpstr>Şiddetle Baş Etmek İçin Neler Yapabiliriz?</vt:lpstr>
      <vt:lpstr>PowerPoint Sunusu</vt:lpstr>
      <vt:lpstr>ÖFKEYE KARŞI NELER YAPABİLİRİM? </vt:lpstr>
      <vt:lpstr>PowerPoint Sunusu</vt:lpstr>
      <vt:lpstr>Basit bazı yöntemler…</vt:lpstr>
      <vt:lpstr>Öfkeyi denetlemeye yönelik genel öneriler.</vt:lpstr>
      <vt:lpstr>Peki Bize Düşen Ne?</vt:lpstr>
      <vt:lpstr>PowerPoint Sunusu</vt:lpstr>
      <vt:lpstr>Peki Bize Düşen Ne?</vt:lpstr>
      <vt:lpstr>PowerPoint Sunusu</vt:lpstr>
      <vt:lpstr>İLGİNİZ İÇİN 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semra hoca</dc:creator>
  <cp:lastModifiedBy>GAPO01</cp:lastModifiedBy>
  <cp:revision>153</cp:revision>
  <dcterms:created xsi:type="dcterms:W3CDTF">2015-04-29T11:04:12Z</dcterms:created>
  <dcterms:modified xsi:type="dcterms:W3CDTF">2024-11-21T11:14:06Z</dcterms:modified>
</cp:coreProperties>
</file>